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  <p:sldMasterId id="2147483674" r:id="rId2"/>
  </p:sldMasterIdLst>
  <p:notesMasterIdLst>
    <p:notesMasterId r:id="rId15"/>
  </p:notesMasterIdLst>
  <p:sldIdLst>
    <p:sldId id="350" r:id="rId3"/>
    <p:sldId id="257" r:id="rId4"/>
    <p:sldId id="358" r:id="rId5"/>
    <p:sldId id="269" r:id="rId6"/>
    <p:sldId id="374" r:id="rId7"/>
    <p:sldId id="362" r:id="rId8"/>
    <p:sldId id="368" r:id="rId9"/>
    <p:sldId id="373" r:id="rId10"/>
    <p:sldId id="372" r:id="rId11"/>
    <p:sldId id="370" r:id="rId12"/>
    <p:sldId id="371" r:id="rId13"/>
    <p:sldId id="357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110000"/>
      </a:lnSpc>
      <a:spcBef>
        <a:spcPts val="80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oFo Sans"/>
      </a:defRPr>
    </a:lvl1pPr>
    <a:lvl2pPr marL="0" marR="0" indent="0" algn="l" defTabSz="1828800" rtl="0" fontAlgn="auto" latinLnBrk="0" hangingPunct="0">
      <a:lnSpc>
        <a:spcPct val="110000"/>
      </a:lnSpc>
      <a:spcBef>
        <a:spcPts val="80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oFo Sans"/>
      </a:defRPr>
    </a:lvl2pPr>
    <a:lvl3pPr marL="0" marR="0" indent="0" algn="l" defTabSz="1828800" rtl="0" fontAlgn="auto" latinLnBrk="0" hangingPunct="0">
      <a:lnSpc>
        <a:spcPct val="110000"/>
      </a:lnSpc>
      <a:spcBef>
        <a:spcPts val="80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oFo Sans"/>
      </a:defRPr>
    </a:lvl3pPr>
    <a:lvl4pPr marL="0" marR="0" indent="0" algn="l" defTabSz="1828800" rtl="0" fontAlgn="auto" latinLnBrk="0" hangingPunct="0">
      <a:lnSpc>
        <a:spcPct val="110000"/>
      </a:lnSpc>
      <a:spcBef>
        <a:spcPts val="80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oFo Sans"/>
      </a:defRPr>
    </a:lvl4pPr>
    <a:lvl5pPr marL="0" marR="0" indent="0" algn="l" defTabSz="1828800" rtl="0" fontAlgn="auto" latinLnBrk="0" hangingPunct="0">
      <a:lnSpc>
        <a:spcPct val="110000"/>
      </a:lnSpc>
      <a:spcBef>
        <a:spcPts val="80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oFo Sans"/>
      </a:defRPr>
    </a:lvl5pPr>
    <a:lvl6pPr marL="0" marR="0" indent="0" algn="l" defTabSz="1828800" rtl="0" fontAlgn="auto" latinLnBrk="0" hangingPunct="0">
      <a:lnSpc>
        <a:spcPct val="110000"/>
      </a:lnSpc>
      <a:spcBef>
        <a:spcPts val="80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oFo Sans"/>
      </a:defRPr>
    </a:lvl6pPr>
    <a:lvl7pPr marL="0" marR="0" indent="0" algn="l" defTabSz="1828800" rtl="0" fontAlgn="auto" latinLnBrk="0" hangingPunct="0">
      <a:lnSpc>
        <a:spcPct val="110000"/>
      </a:lnSpc>
      <a:spcBef>
        <a:spcPts val="80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oFo Sans"/>
      </a:defRPr>
    </a:lvl7pPr>
    <a:lvl8pPr marL="0" marR="0" indent="0" algn="l" defTabSz="1828800" rtl="0" fontAlgn="auto" latinLnBrk="0" hangingPunct="0">
      <a:lnSpc>
        <a:spcPct val="110000"/>
      </a:lnSpc>
      <a:spcBef>
        <a:spcPts val="80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oFo Sans"/>
      </a:defRPr>
    </a:lvl8pPr>
    <a:lvl9pPr marL="0" marR="0" indent="0" algn="l" defTabSz="1828800" rtl="0" fontAlgn="auto" latinLnBrk="0" hangingPunct="0">
      <a:lnSpc>
        <a:spcPct val="110000"/>
      </a:lnSpc>
      <a:spcBef>
        <a:spcPts val="80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oFo San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08280E42-7D57-46A6-A5DD-1D8FEC44C079}">
          <p14:sldIdLst>
            <p14:sldId id="350"/>
          </p14:sldIdLst>
        </p14:section>
        <p14:section name="Раздел без заголовка" id="{8431153A-A437-48E3-BC69-A3A3F5720879}">
          <p14:sldIdLst>
            <p14:sldId id="257"/>
            <p14:sldId id="358"/>
            <p14:sldId id="269"/>
            <p14:sldId id="374"/>
            <p14:sldId id="362"/>
            <p14:sldId id="368"/>
            <p14:sldId id="373"/>
            <p14:sldId id="372"/>
            <p14:sldId id="370"/>
            <p14:sldId id="371"/>
            <p14:sldId id="3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65" userDrawn="1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7BFC"/>
    <a:srgbClr val="FFCC02"/>
    <a:srgbClr val="DC11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84"/>
    <p:restoredTop sz="94674"/>
  </p:normalViewPr>
  <p:slideViewPr>
    <p:cSldViewPr snapToGrid="0" snapToObjects="1" showGuides="1">
      <p:cViewPr varScale="1">
        <p:scale>
          <a:sx n="40" d="100"/>
          <a:sy n="40" d="100"/>
        </p:scale>
        <p:origin x="643" y="-144"/>
      </p:cViewPr>
      <p:guideLst>
        <p:guide orient="horz" pos="4365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" name="Shape 8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n-lt"/>
        <a:ea typeface="+mn-ea"/>
        <a:cs typeface="+mn-cs"/>
        <a:sym typeface="CoFo Sans"/>
      </a:defRPr>
    </a:lvl1pPr>
    <a:lvl2pPr indent="228600" defTabSz="457200" latinLnBrk="0">
      <a:lnSpc>
        <a:spcPct val="118000"/>
      </a:lnSpc>
      <a:defRPr sz="2200">
        <a:latin typeface="+mn-lt"/>
        <a:ea typeface="+mn-ea"/>
        <a:cs typeface="+mn-cs"/>
        <a:sym typeface="CoFo Sans"/>
      </a:defRPr>
    </a:lvl2pPr>
    <a:lvl3pPr indent="457200" defTabSz="457200" latinLnBrk="0">
      <a:lnSpc>
        <a:spcPct val="118000"/>
      </a:lnSpc>
      <a:defRPr sz="2200">
        <a:latin typeface="+mn-lt"/>
        <a:ea typeface="+mn-ea"/>
        <a:cs typeface="+mn-cs"/>
        <a:sym typeface="CoFo Sans"/>
      </a:defRPr>
    </a:lvl3pPr>
    <a:lvl4pPr indent="685800" defTabSz="457200" latinLnBrk="0">
      <a:lnSpc>
        <a:spcPct val="118000"/>
      </a:lnSpc>
      <a:defRPr sz="2200">
        <a:latin typeface="+mn-lt"/>
        <a:ea typeface="+mn-ea"/>
        <a:cs typeface="+mn-cs"/>
        <a:sym typeface="CoFo Sans"/>
      </a:defRPr>
    </a:lvl4pPr>
    <a:lvl5pPr indent="914400" defTabSz="457200" latinLnBrk="0">
      <a:lnSpc>
        <a:spcPct val="118000"/>
      </a:lnSpc>
      <a:defRPr sz="2200">
        <a:latin typeface="+mn-lt"/>
        <a:ea typeface="+mn-ea"/>
        <a:cs typeface="+mn-cs"/>
        <a:sym typeface="CoFo Sans"/>
      </a:defRPr>
    </a:lvl5pPr>
    <a:lvl6pPr indent="1143000" defTabSz="457200" latinLnBrk="0">
      <a:lnSpc>
        <a:spcPct val="118000"/>
      </a:lnSpc>
      <a:defRPr sz="2200">
        <a:latin typeface="+mn-lt"/>
        <a:ea typeface="+mn-ea"/>
        <a:cs typeface="+mn-cs"/>
        <a:sym typeface="CoFo Sans"/>
      </a:defRPr>
    </a:lvl6pPr>
    <a:lvl7pPr indent="1371600" defTabSz="457200" latinLnBrk="0">
      <a:lnSpc>
        <a:spcPct val="118000"/>
      </a:lnSpc>
      <a:defRPr sz="2200">
        <a:latin typeface="+mn-lt"/>
        <a:ea typeface="+mn-ea"/>
        <a:cs typeface="+mn-cs"/>
        <a:sym typeface="CoFo Sans"/>
      </a:defRPr>
    </a:lvl7pPr>
    <a:lvl8pPr indent="1600200" defTabSz="457200" latinLnBrk="0">
      <a:lnSpc>
        <a:spcPct val="118000"/>
      </a:lnSpc>
      <a:defRPr sz="2200">
        <a:latin typeface="+mn-lt"/>
        <a:ea typeface="+mn-ea"/>
        <a:cs typeface="+mn-cs"/>
        <a:sym typeface="CoFo Sans"/>
      </a:defRPr>
    </a:lvl8pPr>
    <a:lvl9pPr indent="1828800" defTabSz="457200" latinLnBrk="0">
      <a:lnSpc>
        <a:spcPct val="118000"/>
      </a:lnSpc>
      <a:defRPr sz="2200">
        <a:latin typeface="+mn-lt"/>
        <a:ea typeface="+mn-ea"/>
        <a:cs typeface="+mn-cs"/>
        <a:sym typeface="CoFo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_4c">
  <p:cSld name="main_4c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5"/>
          <p:cNvSpPr txBox="1">
            <a:spLocks noGrp="1"/>
          </p:cNvSpPr>
          <p:nvPr>
            <p:ph type="sldNum" idx="1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65"/>
          <p:cNvSpPr txBox="1">
            <a:spLocks noGrp="1"/>
          </p:cNvSpPr>
          <p:nvPr>
            <p:ph type="title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5828" y="882650"/>
            <a:ext cx="13033372" cy="10655300"/>
          </a:xfrm>
        </p:spPr>
        <p:txBody>
          <a:bodyPr>
            <a:normAutofit/>
          </a:bodyPr>
          <a:lstStyle>
            <a:lvl1pPr>
              <a:defRPr sz="1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243819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5828" y="2178050"/>
            <a:ext cx="13033372" cy="9359900"/>
          </a:xfrm>
        </p:spPr>
        <p:txBody>
          <a:bodyPr anchor="ctr">
            <a:normAutofit/>
          </a:bodyPr>
          <a:lstStyle>
            <a:lvl1pPr>
              <a:defRPr sz="1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67488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7B7F7B2-7AFA-D467-F27A-A179684F04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5828" y="882650"/>
            <a:ext cx="22614240" cy="10655300"/>
          </a:xfrm>
        </p:spPr>
        <p:txBody>
          <a:bodyPr>
            <a:normAutofit/>
          </a:bodyPr>
          <a:lstStyle>
            <a:lvl1pPr>
              <a:defRPr sz="10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</p:spTree>
    <p:extLst>
      <p:ext uri="{BB962C8B-B14F-4D97-AF65-F5344CB8AC3E}">
        <p14:creationId xmlns:p14="http://schemas.microsoft.com/office/powerpoint/2010/main" val="113709148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40729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7" y="2178050"/>
            <a:ext cx="11090274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/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401402E6-13F1-A2E9-CF0A-19B7F11FF3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407905" y="2178050"/>
            <a:ext cx="11090274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/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37250092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6" y="2178050"/>
            <a:ext cx="22604800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0000" b="0" i="0"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90321857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6" y="2178050"/>
            <a:ext cx="14906624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/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416629DB-67B6-3CA2-09DE-6039FE3231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6224250" y="2178049"/>
            <a:ext cx="7273928" cy="9359898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20754341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407905" y="2178050"/>
            <a:ext cx="11090274" cy="93599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7" y="2178050"/>
            <a:ext cx="11090274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/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91537003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591552" y="2178050"/>
            <a:ext cx="14906628" cy="93599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7" y="2178050"/>
            <a:ext cx="7273922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/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35971060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85826" y="2178050"/>
            <a:ext cx="22604800" cy="93599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43459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big + style eng">
  <p:cSld name="title big + style eng">
    <p:bg>
      <p:bgPr>
        <a:solidFill>
          <a:srgbClr val="007BFC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8" descr="sml_logo_eng_02.png"/>
          <p:cNvPicPr preferRelativeResize="0"/>
          <p:nvPr/>
        </p:nvPicPr>
        <p:blipFill rotWithShape="1">
          <a:blip r:embed="rId2">
            <a:alphaModFix/>
          </a:blip>
          <a:srcRect t="1126"/>
          <a:stretch/>
        </p:blipFill>
        <p:spPr>
          <a:xfrm>
            <a:off x="17483630" y="11678975"/>
            <a:ext cx="6002462" cy="117794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8"/>
          <p:cNvSpPr txBox="1">
            <a:spLocks noGrp="1"/>
          </p:cNvSpPr>
          <p:nvPr>
            <p:ph type="title"/>
          </p:nvPr>
        </p:nvSpPr>
        <p:spPr>
          <a:xfrm>
            <a:off x="2606675" y="3263900"/>
            <a:ext cx="15833726" cy="6053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Helvetica Neue"/>
              <a:buNone/>
              <a:defRPr sz="12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32" name="Google Shape;32;p68" descr="samolet_logo_sign_shadow_whit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8669" y="11864456"/>
            <a:ext cx="892882" cy="121556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8"/>
          <p:cNvSpPr/>
          <p:nvPr/>
        </p:nvSpPr>
        <p:spPr>
          <a:xfrm>
            <a:off x="-964614" y="884120"/>
            <a:ext cx="2489719" cy="9719042"/>
          </a:xfrm>
          <a:prstGeom prst="rect">
            <a:avLst/>
          </a:prstGeom>
          <a:solidFill>
            <a:srgbClr val="1888FC"/>
          </a:solidFill>
          <a:ln>
            <a:noFill/>
          </a:ln>
          <a:effectLst>
            <a:outerShdw blurRad="254000" dist="127000" dir="2700000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" name="Google Shape;34;p68"/>
          <p:cNvSpPr/>
          <p:nvPr/>
        </p:nvSpPr>
        <p:spPr>
          <a:xfrm>
            <a:off x="18183356" y="6291838"/>
            <a:ext cx="7699244" cy="4299455"/>
          </a:xfrm>
          <a:prstGeom prst="roundRect">
            <a:avLst>
              <a:gd name="adj" fmla="val 0"/>
            </a:avLst>
          </a:prstGeom>
          <a:solidFill>
            <a:srgbClr val="1888FC"/>
          </a:solidFill>
          <a:ln>
            <a:noFill/>
          </a:ln>
          <a:effectLst>
            <a:outerShdw blurRad="254000" dist="127000" dir="2700000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" name="Google Shape;35;p68"/>
          <p:cNvSpPr/>
          <p:nvPr/>
        </p:nvSpPr>
        <p:spPr>
          <a:xfrm>
            <a:off x="13856891" y="882319"/>
            <a:ext cx="9223244" cy="4299455"/>
          </a:xfrm>
          <a:prstGeom prst="roundRect">
            <a:avLst>
              <a:gd name="adj" fmla="val 50000"/>
            </a:avLst>
          </a:prstGeom>
          <a:solidFill>
            <a:srgbClr val="1888FC"/>
          </a:solidFill>
          <a:ln>
            <a:noFill/>
          </a:ln>
          <a:effectLst>
            <a:outerShdw blurRad="254000" dist="127000" dir="2700000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6" name="Google Shape;36;p6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599581" y="2238051"/>
            <a:ext cx="3737859" cy="15879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68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146009" y="7833783"/>
            <a:ext cx="1979007" cy="1215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85827" y="2178050"/>
            <a:ext cx="11090274" cy="93599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407905" y="2178050"/>
            <a:ext cx="11090274" cy="93599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1096663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5" y="2178050"/>
            <a:ext cx="11090274" cy="935990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12407907" y="2178050"/>
            <a:ext cx="11090274" cy="935990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41042" y="2613600"/>
            <a:ext cx="1022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37000291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5" y="2178050"/>
            <a:ext cx="11090274" cy="935990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12407907" y="2178050"/>
            <a:ext cx="11090274" cy="935990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41042" y="2613600"/>
            <a:ext cx="1022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6058606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5" y="2178050"/>
            <a:ext cx="11090274" cy="935990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12407907" y="2178050"/>
            <a:ext cx="11090274" cy="935990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10224000" cy="7552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39700" y="2613600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39700" y="3549600"/>
            <a:ext cx="10224000" cy="7552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07327711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5" y="2178050"/>
            <a:ext cx="11090274" cy="935990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12407907" y="2178050"/>
            <a:ext cx="11090274" cy="935990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10224000" cy="7552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39700" y="2613600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39700" y="3549600"/>
            <a:ext cx="10224000" cy="7552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75104293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407905" y="707760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407905" y="217805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4F00684-2B93-6FAF-AFBB-6C4178F668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7" y="2178050"/>
            <a:ext cx="11090274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/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42385387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407905" y="707760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407905" y="217805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36F88EAA-2F71-C9BD-EB1B-EE1EC07AFF4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5601" y="707760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0AEF17C-9D46-26AA-6281-8B6E28295A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5601" y="217805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68983938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4" y="217805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12402628" y="217805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/>
        </p:nvSpPr>
        <p:spPr>
          <a:xfrm>
            <a:off x="885824" y="707760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/>
        </p:nvSpPr>
        <p:spPr>
          <a:xfrm>
            <a:off x="12402628" y="707760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41042" y="2613600"/>
            <a:ext cx="10224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7509600"/>
            <a:ext cx="10224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41042" y="7509600"/>
            <a:ext cx="10224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81827145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4" y="217805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12402628" y="2185012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/>
        </p:nvSpPr>
        <p:spPr>
          <a:xfrm>
            <a:off x="885824" y="707760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/>
        </p:nvSpPr>
        <p:spPr>
          <a:xfrm>
            <a:off x="12402628" y="707760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41042" y="2613600"/>
            <a:ext cx="10224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7509600"/>
            <a:ext cx="10224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41042" y="7509600"/>
            <a:ext cx="10224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79994147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4" y="217805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12402628" y="2180476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/>
        </p:nvSpPr>
        <p:spPr>
          <a:xfrm>
            <a:off x="885824" y="707760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/>
        </p:nvSpPr>
        <p:spPr>
          <a:xfrm>
            <a:off x="12402628" y="707760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10224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39700" y="2613600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39700" y="3549600"/>
            <a:ext cx="10224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226C78E-2C54-65E2-AA7C-C8420424EC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17600" y="7507076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ED422AF-51ED-F4F9-77B4-DC4A5D17E6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7600" y="8443076"/>
            <a:ext cx="10224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6DD635AE-E4C9-1421-AEC0-105E0F7E9C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839700" y="7507076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2D14C0D0-89B6-6A74-6906-2C95D6DCE5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839700" y="8443076"/>
            <a:ext cx="10224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75593652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4c eng">
  <p:cSld name="main 4c eng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9"/>
          <p:cNvSpPr txBox="1">
            <a:spLocks noGrp="1"/>
          </p:cNvSpPr>
          <p:nvPr>
            <p:ph type="sldNum" idx="1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69"/>
          <p:cNvSpPr txBox="1">
            <a:spLocks noGrp="1"/>
          </p:cNvSpPr>
          <p:nvPr>
            <p:ph type="title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41" name="Google Shape;41;p69" descr="sml_logo_eng_01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469388" y="12245135"/>
            <a:ext cx="3018718" cy="596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4" y="217805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12402628" y="217805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10224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39700" y="2613600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39700" y="3549600"/>
            <a:ext cx="10224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5BCEC65A-DA46-02A7-99E8-5FEE4E9CC084}"/>
              </a:ext>
            </a:extLst>
          </p:cNvPr>
          <p:cNvSpPr/>
          <p:nvPr/>
        </p:nvSpPr>
        <p:spPr>
          <a:xfrm>
            <a:off x="885824" y="707760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7F84A4A9-60FE-2520-7180-81F6F86FC23D}"/>
              </a:ext>
            </a:extLst>
          </p:cNvPr>
          <p:cNvSpPr/>
          <p:nvPr/>
        </p:nvSpPr>
        <p:spPr>
          <a:xfrm>
            <a:off x="12402628" y="707760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C1A8BE5-4743-31EC-A7F7-C66CAF24BF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17600" y="7507076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521E529-2908-860A-4F78-10B77A8235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7600" y="8443076"/>
            <a:ext cx="10224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E7851FE6-AAF4-2CEC-958A-2C1C48D0B3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839700" y="7507076"/>
            <a:ext cx="10224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12649327-9F79-37CE-47BC-F8BE069A7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839700" y="8443076"/>
            <a:ext cx="10224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0967123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AAE2923-0936-1C6B-FC22-EA847B5CE62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592450" y="2178049"/>
            <a:ext cx="7200000" cy="9359898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47EDBEE9-E665-9F53-BFA2-3CB2B0E9D63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6224250" y="2178049"/>
            <a:ext cx="7273928" cy="9359898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71208C1-F287-29D9-E38A-616EDAE3D8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5602" y="2178049"/>
            <a:ext cx="7273928" cy="9359898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875758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3" y="2178050"/>
            <a:ext cx="7273926" cy="93599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16224251" y="2178050"/>
            <a:ext cx="7273930" cy="93599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8591549" y="2178050"/>
            <a:ext cx="7200902" cy="93599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848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021600" y="2613600"/>
            <a:ext cx="6336000" cy="848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657214" y="2613600"/>
            <a:ext cx="6408000" cy="848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69292771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3" y="2178050"/>
            <a:ext cx="7273926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16224251" y="2178050"/>
            <a:ext cx="7273930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8591549" y="2178050"/>
            <a:ext cx="7200902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848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021600" y="2613600"/>
            <a:ext cx="6336000" cy="848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657214" y="2613600"/>
            <a:ext cx="6408000" cy="848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8016867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3" y="2178050"/>
            <a:ext cx="7273926" cy="93599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16224251" y="2178050"/>
            <a:ext cx="7273930" cy="93599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8591549" y="2178050"/>
            <a:ext cx="7200902" cy="93599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6408000" cy="7552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21600" y="2613600"/>
            <a:ext cx="6336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3549600"/>
            <a:ext cx="6336000" cy="7552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8400" y="2613600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658400" y="3549600"/>
            <a:ext cx="6408000" cy="7552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28857079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3" y="2178050"/>
            <a:ext cx="7273926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16224251" y="2178050"/>
            <a:ext cx="7273930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8591549" y="2178050"/>
            <a:ext cx="7200902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6408000" cy="7552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21600" y="2613600"/>
            <a:ext cx="6336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3549600"/>
            <a:ext cx="6336000" cy="7552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8400" y="2613600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658400" y="3549600"/>
            <a:ext cx="6408000" cy="7552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33019022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5D9F142B-CAF7-6662-5360-96C637D8021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85602" y="2178050"/>
            <a:ext cx="7273928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9E70486-66A0-B91F-1DAB-C9F57973D96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85602" y="7077598"/>
            <a:ext cx="7273928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40C20FA3-2AE4-08F4-837A-EF2587D0191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6216700" y="2178050"/>
            <a:ext cx="7273928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F2D1FA44-219B-B0DA-65EE-B824C9A6A96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6216700" y="7077598"/>
            <a:ext cx="7273928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CAB0E73E-3D2E-470F-24E4-3400487E59B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588114" y="2178050"/>
            <a:ext cx="7200000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0D28D880-2793-A667-53F3-42C9E661720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588114" y="7077598"/>
            <a:ext cx="7200000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27666544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3" y="2178050"/>
            <a:ext cx="7273926" cy="4464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16224251" y="2178050"/>
            <a:ext cx="7273930" cy="4464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8591549" y="2178050"/>
            <a:ext cx="7200902" cy="4464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885823" y="7077600"/>
            <a:ext cx="7273926" cy="4464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16224251" y="7077600"/>
            <a:ext cx="7273930" cy="4464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8591549" y="7077600"/>
            <a:ext cx="7200902" cy="4464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021600" y="2613600"/>
            <a:ext cx="6336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657214" y="2613600"/>
            <a:ext cx="6408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00" y="7509600"/>
            <a:ext cx="6408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7509600"/>
            <a:ext cx="6336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7214" y="7509600"/>
            <a:ext cx="6408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873124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3" y="2178050"/>
            <a:ext cx="7273926" cy="4464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16224251" y="2178050"/>
            <a:ext cx="7273930" cy="4464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8591549" y="2178050"/>
            <a:ext cx="7200902" cy="4464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885823" y="7077600"/>
            <a:ext cx="7273926" cy="4464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16224251" y="7077600"/>
            <a:ext cx="7273930" cy="4464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8591549" y="7077600"/>
            <a:ext cx="7200902" cy="4464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021600" y="2613600"/>
            <a:ext cx="6336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657214" y="2613600"/>
            <a:ext cx="6408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00" y="7509600"/>
            <a:ext cx="6408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7509600"/>
            <a:ext cx="6336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7214" y="7509600"/>
            <a:ext cx="6408000" cy="36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503462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3" y="2178050"/>
            <a:ext cx="7273926" cy="4464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16224251" y="2178050"/>
            <a:ext cx="7273930" cy="4464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8591549" y="2178050"/>
            <a:ext cx="7200902" cy="4464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885823" y="7077600"/>
            <a:ext cx="7273926" cy="4464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16224251" y="7077600"/>
            <a:ext cx="7273930" cy="4464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8591549" y="7077600"/>
            <a:ext cx="7200902" cy="4464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6408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21600" y="2613600"/>
            <a:ext cx="6336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3549600"/>
            <a:ext cx="6336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8400" y="2613600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658400" y="3549600"/>
            <a:ext cx="6408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00" y="7513006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00" y="8445600"/>
            <a:ext cx="6408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21600" y="7513006"/>
            <a:ext cx="6336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021600" y="8445600"/>
            <a:ext cx="6336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658400" y="7513006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658400" y="8445600"/>
            <a:ext cx="6408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7959669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_4c_image01">
  <p:cSld name="main_4c_image0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0"/>
          <p:cNvSpPr txBox="1">
            <a:spLocks noGrp="1"/>
          </p:cNvSpPr>
          <p:nvPr>
            <p:ph type="sldNum" idx="1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" name="Google Shape;44;p70"/>
          <p:cNvSpPr txBox="1">
            <a:spLocks noGrp="1"/>
          </p:cNvSpPr>
          <p:nvPr>
            <p:ph type="title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0"/>
          <p:cNvSpPr>
            <a:spLocks noGrp="1"/>
          </p:cNvSpPr>
          <p:nvPr>
            <p:ph type="pic" idx="2"/>
          </p:nvPr>
        </p:nvSpPr>
        <p:spPr>
          <a:xfrm>
            <a:off x="12424457" y="2375074"/>
            <a:ext cx="11049377" cy="9162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3" y="2178050"/>
            <a:ext cx="7273926" cy="4464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16224251" y="2178050"/>
            <a:ext cx="7273930" cy="4464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8591549" y="2178050"/>
            <a:ext cx="7200902" cy="4464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885823" y="7077600"/>
            <a:ext cx="7273926" cy="4464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16224251" y="7077600"/>
            <a:ext cx="7273930" cy="4464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8591549" y="7077600"/>
            <a:ext cx="7200902" cy="4464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6408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21600" y="2613600"/>
            <a:ext cx="6336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3549600"/>
            <a:ext cx="6336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8400" y="2613600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658400" y="3549600"/>
            <a:ext cx="6408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00" y="7513006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00" y="8445600"/>
            <a:ext cx="6408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21600" y="7513006"/>
            <a:ext cx="6336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021600" y="8445600"/>
            <a:ext cx="6336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658400" y="7513006"/>
            <a:ext cx="6408000" cy="50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658400" y="8445600"/>
            <a:ext cx="6408000" cy="266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1963306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>
            <a:extLst>
              <a:ext uri="{FF2B5EF4-FFF2-40B4-BE49-F238E27FC236}">
                <a16:creationId xmlns:a16="http://schemas.microsoft.com/office/drawing/2014/main" id="{3E3C99E2-2743-FF36-A974-ADFCC472C8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5603" y="2178049"/>
            <a:ext cx="5326262" cy="9359898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E820513-7622-B1C2-9F7D-176750E832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172141" y="2178049"/>
            <a:ext cx="5326262" cy="9359898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B7F14D64-4F48-B26B-B217-61C840C8AE8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2405601" y="2178049"/>
            <a:ext cx="5326262" cy="9359898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83E7BA5D-3730-5EDF-1722-E802C9BFD64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647783" y="2178049"/>
            <a:ext cx="5326262" cy="9359898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62924807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6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6645276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12407900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18170524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848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8688" y="2613600"/>
            <a:ext cx="4464000" cy="848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41312" y="2613600"/>
            <a:ext cx="4464000" cy="848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603936" y="2613600"/>
            <a:ext cx="4464000" cy="848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11043533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6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6645276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12407900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18170524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8688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41312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603936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2775634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6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6645276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12407900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18170524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7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83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83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59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59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03225549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6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6645276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12407900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18170524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7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83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83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59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597600" y="3549600"/>
            <a:ext cx="4464000" cy="7552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15424901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BE04F432-3644-F25C-B133-14B38FB5F5D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5603" y="217805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7C0633A7-BE1D-7457-8156-E93D8058777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645191" y="217805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C722763B-F450-A9B7-5817-BA9B010E77A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2404779" y="217805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>
            <a:extLst>
              <a:ext uri="{FF2B5EF4-FFF2-40B4-BE49-F238E27FC236}">
                <a16:creationId xmlns:a16="http://schemas.microsoft.com/office/drawing/2014/main" id="{C550BA98-6C45-A984-DF93-0701B80BB2B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8164367" y="217805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DC75003B-9654-D412-381D-0E0A439D54C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85603" y="707760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id="{1AC741F4-4396-01D4-BE78-1EE1ED2074E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45191" y="707760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>
            <a:extLst>
              <a:ext uri="{FF2B5EF4-FFF2-40B4-BE49-F238E27FC236}">
                <a16:creationId xmlns:a16="http://schemas.microsoft.com/office/drawing/2014/main" id="{D6306307-4055-9ECE-843D-14177C66E41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404779" y="707760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AAD2D874-472D-7B11-2326-B7282BB5905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164367" y="707760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4598264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6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6648100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12405364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18170176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885826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6648100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12405364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18170176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83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83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59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59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8799244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6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6648100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12405364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18170176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885826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6648100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12405364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18170176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83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83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59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59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91233037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6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6648100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12405364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18170176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885826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6648100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12405364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18170176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7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7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7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83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83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83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83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59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59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59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59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41605461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_4c_image02">
  <p:cSld name="main_4c_image02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71" descr="sml_logo_blu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268055" y="12400191"/>
            <a:ext cx="3215428" cy="43061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71"/>
          <p:cNvSpPr txBox="1">
            <a:spLocks noGrp="1"/>
          </p:cNvSpPr>
          <p:nvPr>
            <p:ph type="sldNum" idx="1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" name="Google Shape;49;p71"/>
          <p:cNvSpPr txBox="1">
            <a:spLocks noGrp="1"/>
          </p:cNvSpPr>
          <p:nvPr>
            <p:ph type="title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1"/>
          <p:cNvSpPr>
            <a:spLocks noGrp="1"/>
          </p:cNvSpPr>
          <p:nvPr>
            <p:ph type="pic" idx="2"/>
          </p:nvPr>
        </p:nvSpPr>
        <p:spPr>
          <a:xfrm>
            <a:off x="922338" y="2375074"/>
            <a:ext cx="16778287" cy="9162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885826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6648100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12405364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18170176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885826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6648100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12405364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18170176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7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7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7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83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83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83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83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59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59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59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59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27981584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413747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Текст 3">
            <a:extLst>
              <a:ext uri="{FF2B5EF4-FFF2-40B4-BE49-F238E27FC236}">
                <a16:creationId xmlns:a16="http://schemas.microsoft.com/office/drawing/2014/main" id="{BDE53FE7-D931-4034-6365-F8B340C8CC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7" y="2178050"/>
            <a:ext cx="11090274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>
            <a:extLst>
              <a:ext uri="{FF2B5EF4-FFF2-40B4-BE49-F238E27FC236}">
                <a16:creationId xmlns:a16="http://schemas.microsoft.com/office/drawing/2014/main" id="{F031D93F-20D1-0906-9EDF-040A8F29B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407905" y="2178050"/>
            <a:ext cx="11090274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093619879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Текст 3">
            <a:extLst>
              <a:ext uri="{FF2B5EF4-FFF2-40B4-BE49-F238E27FC236}">
                <a16:creationId xmlns:a16="http://schemas.microsoft.com/office/drawing/2014/main" id="{7097B5F9-E5D2-1116-D5D5-D52DFB2AF7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6" y="2178050"/>
            <a:ext cx="22604800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0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3415104333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6" y="2178050"/>
            <a:ext cx="14906624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00A7E657-2A75-45F4-98CD-A023A869BA3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6224250" y="2178049"/>
            <a:ext cx="7273928" cy="9359898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397453592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407905" y="2178050"/>
            <a:ext cx="11090274" cy="93599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7" y="2178050"/>
            <a:ext cx="11090274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696926621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591552" y="2178050"/>
            <a:ext cx="14906628" cy="93599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8" y="2178050"/>
            <a:ext cx="7273924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3899203155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85826" y="2178050"/>
            <a:ext cx="22604800" cy="936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451318291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85827" y="2178050"/>
            <a:ext cx="11090274" cy="93599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FC36DBE-14A6-70EC-7F77-AF51FB2A889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407905" y="2178050"/>
            <a:ext cx="11090274" cy="93599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321849669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/>
        </p:nvSpPr>
        <p:spPr>
          <a:xfrm>
            <a:off x="885825" y="2178050"/>
            <a:ext cx="11090274" cy="935990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/>
        </p:nvSpPr>
        <p:spPr>
          <a:xfrm>
            <a:off x="12407907" y="2178050"/>
            <a:ext cx="11090274" cy="935990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41042" y="2613600"/>
            <a:ext cx="1022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18319210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_4c_image_03">
  <p:cSld name="main_4c_image_03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72" descr="sml_logo_blu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268055" y="12400191"/>
            <a:ext cx="3215428" cy="43061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72"/>
          <p:cNvSpPr txBox="1">
            <a:spLocks noGrp="1"/>
          </p:cNvSpPr>
          <p:nvPr>
            <p:ph type="title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2"/>
          <p:cNvSpPr>
            <a:spLocks noGrp="1"/>
          </p:cNvSpPr>
          <p:nvPr>
            <p:ph type="pic" idx="2"/>
          </p:nvPr>
        </p:nvSpPr>
        <p:spPr>
          <a:xfrm>
            <a:off x="6646863" y="2375074"/>
            <a:ext cx="16826971" cy="9162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/>
        </p:nvSpPr>
        <p:spPr>
          <a:xfrm>
            <a:off x="885825" y="2178050"/>
            <a:ext cx="11090274" cy="935990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/>
        </p:nvSpPr>
        <p:spPr>
          <a:xfrm>
            <a:off x="12407907" y="2178050"/>
            <a:ext cx="11090274" cy="935990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1651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41042" y="2613600"/>
            <a:ext cx="1022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639136664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/>
        </p:nvSpPr>
        <p:spPr>
          <a:xfrm>
            <a:off x="885825" y="2178050"/>
            <a:ext cx="11090274" cy="935990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/>
        </p:nvSpPr>
        <p:spPr>
          <a:xfrm>
            <a:off x="12407907" y="2178050"/>
            <a:ext cx="11090274" cy="935990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1022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39700" y="2613600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39700" y="3549600"/>
            <a:ext cx="1022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227252203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/>
        </p:nvSpPr>
        <p:spPr>
          <a:xfrm>
            <a:off x="885825" y="2178050"/>
            <a:ext cx="11090274" cy="935990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/>
        </p:nvSpPr>
        <p:spPr>
          <a:xfrm>
            <a:off x="12407907" y="2178050"/>
            <a:ext cx="11090274" cy="935990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1022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39700" y="2613600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39700" y="3549600"/>
            <a:ext cx="1022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848984097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AE59D84B-21BC-2F5C-C2C7-6E340C50BA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407905" y="707760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44AD7558-9074-2F4B-F4FE-5D8B0833416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407905" y="217805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2796F1ED-7E74-2960-6605-BA2F0B3F7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5827" y="2178050"/>
            <a:ext cx="11090274" cy="9359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  <a:lvl2pPr marL="635032" indent="0">
              <a:buNone/>
              <a:defRPr sz="4000"/>
            </a:lvl2pPr>
            <a:lvl3pPr marL="1270064" indent="0">
              <a:buNone/>
              <a:defRPr sz="4000"/>
            </a:lvl3pPr>
            <a:lvl4pPr marL="1905096" indent="0">
              <a:buNone/>
              <a:defRPr sz="4000"/>
            </a:lvl4pPr>
            <a:lvl5pPr marL="2540126" indent="0">
              <a:buNone/>
              <a:defRPr sz="4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3415799946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CC1F799-C05C-E25E-C743-ABA02A32905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407905" y="707760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EE7232-80F1-6FFE-FC0D-F1B58043B4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407905" y="217805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2B75CADA-A515-185A-A236-D2C44D0DA1F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5601" y="707760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C0DF9BE4-8E40-6C77-8228-BC2CF2E35EB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5601" y="2178050"/>
            <a:ext cx="11090274" cy="4464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5814019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/>
        </p:nvSpPr>
        <p:spPr>
          <a:xfrm>
            <a:off x="885824" y="217805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/>
        </p:nvSpPr>
        <p:spPr>
          <a:xfrm>
            <a:off x="12402628" y="217805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/>
        </p:nvSpPr>
        <p:spPr>
          <a:xfrm>
            <a:off x="885824" y="707760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/>
        </p:nvSpPr>
        <p:spPr>
          <a:xfrm>
            <a:off x="12402628" y="707760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41042" y="2613600"/>
            <a:ext cx="1022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7509600"/>
            <a:ext cx="1022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41042" y="7509600"/>
            <a:ext cx="1022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290654877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/>
        </p:nvSpPr>
        <p:spPr>
          <a:xfrm>
            <a:off x="885824" y="217805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/>
        </p:nvSpPr>
        <p:spPr>
          <a:xfrm>
            <a:off x="12402628" y="217805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/>
        </p:nvSpPr>
        <p:spPr>
          <a:xfrm>
            <a:off x="885824" y="707760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/>
        </p:nvSpPr>
        <p:spPr>
          <a:xfrm>
            <a:off x="12402628" y="707760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41042" y="2613600"/>
            <a:ext cx="1022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7509600"/>
            <a:ext cx="1022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41042" y="7509600"/>
            <a:ext cx="1022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955693750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/>
        </p:nvSpPr>
        <p:spPr>
          <a:xfrm>
            <a:off x="885824" y="217805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/>
        </p:nvSpPr>
        <p:spPr>
          <a:xfrm>
            <a:off x="12402628" y="2180476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/>
        </p:nvSpPr>
        <p:spPr>
          <a:xfrm>
            <a:off x="885824" y="707760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/>
        </p:nvSpPr>
        <p:spPr>
          <a:xfrm>
            <a:off x="12402628" y="7077600"/>
            <a:ext cx="11088000" cy="4464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1022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39700" y="2613600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39700" y="3549600"/>
            <a:ext cx="1022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17600" y="7507076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7600" y="8443076"/>
            <a:ext cx="1022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839700" y="7507076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839700" y="8443076"/>
            <a:ext cx="1022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312736779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/>
        </p:nvSpPr>
        <p:spPr>
          <a:xfrm>
            <a:off x="885824" y="217805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/>
        </p:nvSpPr>
        <p:spPr>
          <a:xfrm>
            <a:off x="12402628" y="2180476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/>
        </p:nvSpPr>
        <p:spPr>
          <a:xfrm>
            <a:off x="885824" y="707760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/>
        </p:nvSpPr>
        <p:spPr>
          <a:xfrm>
            <a:off x="12402628" y="7077600"/>
            <a:ext cx="11088000" cy="4464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1022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839700" y="2613600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39700" y="3549600"/>
            <a:ext cx="1022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17600" y="7507076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7600" y="8443076"/>
            <a:ext cx="1022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839700" y="7507076"/>
            <a:ext cx="1022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839700" y="8443076"/>
            <a:ext cx="1022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53388183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0478DC82-ACEB-E80E-39F4-B4AB77DAA63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592450" y="2178049"/>
            <a:ext cx="7200000" cy="9359898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BABEE836-BA1D-2180-9AE6-859EED6F2A9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6224250" y="2178049"/>
            <a:ext cx="7273928" cy="9359898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E128ECF-E1D8-04ED-F93C-1C8EAF59D4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5602" y="2178049"/>
            <a:ext cx="7273928" cy="9359898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5817317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_4c_projects">
  <p:cSld name="main_4c_project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73" descr="sml_logo_blu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268055" y="12400191"/>
            <a:ext cx="3215428" cy="43061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3"/>
          <p:cNvSpPr txBox="1">
            <a:spLocks noGrp="1"/>
          </p:cNvSpPr>
          <p:nvPr>
            <p:ph type="sldNum" idx="1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" name="Google Shape;59;p73"/>
          <p:cNvSpPr txBox="1">
            <a:spLocks noGrp="1"/>
          </p:cNvSpPr>
          <p:nvPr>
            <p:ph type="title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3"/>
          <p:cNvSpPr>
            <a:spLocks noGrp="1"/>
          </p:cNvSpPr>
          <p:nvPr>
            <p:ph type="pic" idx="2"/>
          </p:nvPr>
        </p:nvSpPr>
        <p:spPr>
          <a:xfrm>
            <a:off x="922338" y="2375074"/>
            <a:ext cx="5221287" cy="3353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73"/>
          <p:cNvSpPr>
            <a:spLocks noGrp="1"/>
          </p:cNvSpPr>
          <p:nvPr>
            <p:ph type="pic" idx="3"/>
          </p:nvPr>
        </p:nvSpPr>
        <p:spPr>
          <a:xfrm>
            <a:off x="6648224" y="2375074"/>
            <a:ext cx="5221287" cy="3353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73"/>
          <p:cNvSpPr>
            <a:spLocks noGrp="1"/>
          </p:cNvSpPr>
          <p:nvPr>
            <p:ph type="pic" idx="4"/>
          </p:nvPr>
        </p:nvSpPr>
        <p:spPr>
          <a:xfrm>
            <a:off x="12439424" y="2375074"/>
            <a:ext cx="5221287" cy="3353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73"/>
          <p:cNvSpPr>
            <a:spLocks noGrp="1"/>
          </p:cNvSpPr>
          <p:nvPr>
            <p:ph type="pic" idx="5"/>
          </p:nvPr>
        </p:nvSpPr>
        <p:spPr>
          <a:xfrm>
            <a:off x="18252395" y="2375074"/>
            <a:ext cx="5221287" cy="3353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73"/>
          <p:cNvSpPr>
            <a:spLocks noGrp="1"/>
          </p:cNvSpPr>
          <p:nvPr>
            <p:ph type="pic" idx="6"/>
          </p:nvPr>
        </p:nvSpPr>
        <p:spPr>
          <a:xfrm>
            <a:off x="922338" y="6947074"/>
            <a:ext cx="5221287" cy="3353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73"/>
          <p:cNvSpPr>
            <a:spLocks noGrp="1"/>
          </p:cNvSpPr>
          <p:nvPr>
            <p:ph type="pic" idx="7"/>
          </p:nvPr>
        </p:nvSpPr>
        <p:spPr>
          <a:xfrm>
            <a:off x="6648224" y="6947074"/>
            <a:ext cx="5221287" cy="3353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73"/>
          <p:cNvSpPr>
            <a:spLocks noGrp="1"/>
          </p:cNvSpPr>
          <p:nvPr>
            <p:ph type="pic" idx="8"/>
          </p:nvPr>
        </p:nvSpPr>
        <p:spPr>
          <a:xfrm>
            <a:off x="12439424" y="6947074"/>
            <a:ext cx="5221287" cy="3353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73"/>
          <p:cNvSpPr>
            <a:spLocks noGrp="1"/>
          </p:cNvSpPr>
          <p:nvPr>
            <p:ph type="pic" idx="9"/>
          </p:nvPr>
        </p:nvSpPr>
        <p:spPr>
          <a:xfrm>
            <a:off x="18252395" y="6947074"/>
            <a:ext cx="5221287" cy="3353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/>
        </p:nvSpPr>
        <p:spPr>
          <a:xfrm>
            <a:off x="885823" y="2178050"/>
            <a:ext cx="7273926" cy="93599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/>
        </p:nvSpPr>
        <p:spPr>
          <a:xfrm>
            <a:off x="16224251" y="2178050"/>
            <a:ext cx="7273930" cy="93599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/>
        </p:nvSpPr>
        <p:spPr>
          <a:xfrm>
            <a:off x="8591549" y="2178050"/>
            <a:ext cx="7200902" cy="93599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021600" y="2613600"/>
            <a:ext cx="6336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657214" y="2613600"/>
            <a:ext cx="6408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966774579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/>
        </p:nvSpPr>
        <p:spPr>
          <a:xfrm>
            <a:off x="885823" y="2178050"/>
            <a:ext cx="7273926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/>
        </p:nvSpPr>
        <p:spPr>
          <a:xfrm>
            <a:off x="16224251" y="2178050"/>
            <a:ext cx="7273930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/>
        </p:nvSpPr>
        <p:spPr>
          <a:xfrm>
            <a:off x="8591549" y="2178050"/>
            <a:ext cx="7200902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021600" y="2613600"/>
            <a:ext cx="6336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657214" y="2613600"/>
            <a:ext cx="6408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295575945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/>
        </p:nvSpPr>
        <p:spPr>
          <a:xfrm>
            <a:off x="885823" y="2178050"/>
            <a:ext cx="7273926" cy="93599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/>
        </p:nvSpPr>
        <p:spPr>
          <a:xfrm>
            <a:off x="16224251" y="2178050"/>
            <a:ext cx="7273930" cy="93599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/>
        </p:nvSpPr>
        <p:spPr>
          <a:xfrm>
            <a:off x="8591549" y="2178050"/>
            <a:ext cx="7200902" cy="93599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6408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21600" y="2613600"/>
            <a:ext cx="6336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3549600"/>
            <a:ext cx="6336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8400" y="2613600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658400" y="3549600"/>
            <a:ext cx="6408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649253319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/>
        </p:nvSpPr>
        <p:spPr>
          <a:xfrm>
            <a:off x="885823" y="2178050"/>
            <a:ext cx="7273926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/>
        </p:nvSpPr>
        <p:spPr>
          <a:xfrm>
            <a:off x="16224251" y="2178050"/>
            <a:ext cx="7273930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/>
        </p:nvSpPr>
        <p:spPr>
          <a:xfrm>
            <a:off x="8591549" y="2178050"/>
            <a:ext cx="7200902" cy="935990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6408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21600" y="2613600"/>
            <a:ext cx="6336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3549600"/>
            <a:ext cx="6336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8400" y="2613600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658400" y="3549600"/>
            <a:ext cx="6408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672170340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4B42D62A-720D-6CDF-A19D-4B3FCF94B44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85602" y="2178050"/>
            <a:ext cx="7273928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19A5918B-EC5E-4897-0BEF-324D5FD0F09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85602" y="7077598"/>
            <a:ext cx="7273928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6C37F6-E570-859D-20D3-8DBE6527EE4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6216700" y="2178050"/>
            <a:ext cx="7273928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838C3528-E342-FC72-408A-5CDF585409C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6216700" y="7077598"/>
            <a:ext cx="7273928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1A342409-4246-B387-9324-8DD05281972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588114" y="2178050"/>
            <a:ext cx="7200000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9990A71B-6F07-292F-92CB-88DB7EDF07B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588114" y="7077598"/>
            <a:ext cx="7200000" cy="4460352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521306810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/>
        </p:nvSpPr>
        <p:spPr>
          <a:xfrm>
            <a:off x="885823" y="2178050"/>
            <a:ext cx="7273926" cy="4464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/>
        </p:nvSpPr>
        <p:spPr>
          <a:xfrm>
            <a:off x="16224251" y="2178050"/>
            <a:ext cx="7273930" cy="4464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/>
        </p:nvSpPr>
        <p:spPr>
          <a:xfrm>
            <a:off x="8591549" y="2178050"/>
            <a:ext cx="7200902" cy="4464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/>
        </p:nvSpPr>
        <p:spPr>
          <a:xfrm>
            <a:off x="885823" y="7077600"/>
            <a:ext cx="7273926" cy="4464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/>
        </p:nvSpPr>
        <p:spPr>
          <a:xfrm>
            <a:off x="16224251" y="7077600"/>
            <a:ext cx="7273930" cy="4464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/>
        </p:nvSpPr>
        <p:spPr>
          <a:xfrm>
            <a:off x="8591549" y="7077600"/>
            <a:ext cx="7200902" cy="4464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021600" y="2613600"/>
            <a:ext cx="6336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657214" y="2613600"/>
            <a:ext cx="6408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00" y="7509600"/>
            <a:ext cx="6408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7509600"/>
            <a:ext cx="6336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7214" y="7509600"/>
            <a:ext cx="6408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981974949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/>
        </p:nvSpPr>
        <p:spPr>
          <a:xfrm>
            <a:off x="885823" y="2178050"/>
            <a:ext cx="7273926" cy="4464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/>
        </p:nvSpPr>
        <p:spPr>
          <a:xfrm>
            <a:off x="16224251" y="2178050"/>
            <a:ext cx="7273930" cy="4464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/>
        </p:nvSpPr>
        <p:spPr>
          <a:xfrm>
            <a:off x="8591549" y="2178050"/>
            <a:ext cx="7200902" cy="4464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/>
        </p:nvSpPr>
        <p:spPr>
          <a:xfrm>
            <a:off x="885823" y="7077600"/>
            <a:ext cx="7273926" cy="4464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/>
        </p:nvSpPr>
        <p:spPr>
          <a:xfrm>
            <a:off x="16224251" y="7077600"/>
            <a:ext cx="7273930" cy="4464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/>
        </p:nvSpPr>
        <p:spPr>
          <a:xfrm>
            <a:off x="8591549" y="7077600"/>
            <a:ext cx="7200902" cy="4464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021600" y="2613600"/>
            <a:ext cx="6336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657214" y="2613600"/>
            <a:ext cx="6408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00" y="7509600"/>
            <a:ext cx="6408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7509600"/>
            <a:ext cx="6336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7214" y="7509600"/>
            <a:ext cx="6408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707483373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/>
        </p:nvSpPr>
        <p:spPr>
          <a:xfrm>
            <a:off x="885823" y="2178050"/>
            <a:ext cx="7273926" cy="4464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/>
        </p:nvSpPr>
        <p:spPr>
          <a:xfrm>
            <a:off x="16224251" y="2178050"/>
            <a:ext cx="7273930" cy="4464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/>
        </p:nvSpPr>
        <p:spPr>
          <a:xfrm>
            <a:off x="8591549" y="2178050"/>
            <a:ext cx="7200902" cy="4464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/>
        </p:nvSpPr>
        <p:spPr>
          <a:xfrm>
            <a:off x="885823" y="7077600"/>
            <a:ext cx="7273926" cy="4464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/>
        </p:nvSpPr>
        <p:spPr>
          <a:xfrm>
            <a:off x="16224251" y="7077600"/>
            <a:ext cx="7273930" cy="4464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/>
        </p:nvSpPr>
        <p:spPr>
          <a:xfrm>
            <a:off x="8591549" y="7077600"/>
            <a:ext cx="7200902" cy="4464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6408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21600" y="2613600"/>
            <a:ext cx="6336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3549600"/>
            <a:ext cx="6336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8400" y="2613600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658400" y="3549600"/>
            <a:ext cx="6408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00" y="7513006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00" y="8445600"/>
            <a:ext cx="6408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21600" y="7513006"/>
            <a:ext cx="6336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021600" y="8445600"/>
            <a:ext cx="6336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658400" y="7513006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658400" y="8445600"/>
            <a:ext cx="6408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5663527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/>
        </p:nvSpPr>
        <p:spPr>
          <a:xfrm>
            <a:off x="885823" y="2178050"/>
            <a:ext cx="7273926" cy="4464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/>
        </p:nvSpPr>
        <p:spPr>
          <a:xfrm>
            <a:off x="16224251" y="2178050"/>
            <a:ext cx="7273930" cy="4464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/>
        </p:nvSpPr>
        <p:spPr>
          <a:xfrm>
            <a:off x="8591549" y="2178050"/>
            <a:ext cx="7200902" cy="4464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/>
        </p:nvSpPr>
        <p:spPr>
          <a:xfrm>
            <a:off x="885823" y="7077600"/>
            <a:ext cx="7273926" cy="4464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/>
        </p:nvSpPr>
        <p:spPr>
          <a:xfrm>
            <a:off x="16224251" y="7077600"/>
            <a:ext cx="7273930" cy="4464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/>
        </p:nvSpPr>
        <p:spPr>
          <a:xfrm>
            <a:off x="8591549" y="7077600"/>
            <a:ext cx="7200902" cy="4464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6408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21600" y="2613600"/>
            <a:ext cx="6336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21600" y="3549600"/>
            <a:ext cx="6336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58400" y="2613600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658400" y="3549600"/>
            <a:ext cx="6408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00" y="7513006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00" y="8445600"/>
            <a:ext cx="6408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21600" y="7513006"/>
            <a:ext cx="6336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021600" y="8445600"/>
            <a:ext cx="6336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658400" y="7513006"/>
            <a:ext cx="6408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658400" y="8445600"/>
            <a:ext cx="6408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424826216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1F64AD3-13AA-9037-C520-5083D37A03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5603" y="2178049"/>
            <a:ext cx="5326262" cy="9359898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957AD7C-61E5-CB25-5C25-2F43B0F1A39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172141" y="2178049"/>
            <a:ext cx="5326262" cy="9359898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568B4D7D-F3EC-EBA6-08FA-4D9DBF5F27A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2405601" y="2178049"/>
            <a:ext cx="5326262" cy="9359898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10A685E-A663-67BE-6B10-A5BB17B357D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647783" y="2178049"/>
            <a:ext cx="5326262" cy="9359898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887543807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_4c_project01">
  <p:cSld name="main_4c_project0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4" descr="sml_logo_blu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268055" y="12400191"/>
            <a:ext cx="3215428" cy="43061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4"/>
          <p:cNvSpPr txBox="1">
            <a:spLocks noGrp="1"/>
          </p:cNvSpPr>
          <p:nvPr>
            <p:ph type="sldNum" idx="1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1" name="Google Shape;71;p74"/>
          <p:cNvSpPr txBox="1">
            <a:spLocks noGrp="1"/>
          </p:cNvSpPr>
          <p:nvPr>
            <p:ph type="title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74"/>
          <p:cNvSpPr>
            <a:spLocks noGrp="1"/>
          </p:cNvSpPr>
          <p:nvPr>
            <p:ph type="pic" idx="2"/>
          </p:nvPr>
        </p:nvSpPr>
        <p:spPr>
          <a:xfrm>
            <a:off x="922338" y="2375074"/>
            <a:ext cx="10978413" cy="5523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74"/>
          <p:cNvSpPr>
            <a:spLocks noGrp="1"/>
          </p:cNvSpPr>
          <p:nvPr>
            <p:ph type="pic" idx="3"/>
          </p:nvPr>
        </p:nvSpPr>
        <p:spPr>
          <a:xfrm>
            <a:off x="922338" y="8374529"/>
            <a:ext cx="5221287" cy="3181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74"/>
          <p:cNvSpPr>
            <a:spLocks noGrp="1"/>
          </p:cNvSpPr>
          <p:nvPr>
            <p:ph type="pic" idx="4"/>
          </p:nvPr>
        </p:nvSpPr>
        <p:spPr>
          <a:xfrm>
            <a:off x="6648224" y="8374529"/>
            <a:ext cx="5269921" cy="3181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/>
        </p:nvSpPr>
        <p:spPr>
          <a:xfrm>
            <a:off x="885826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/>
        </p:nvSpPr>
        <p:spPr>
          <a:xfrm>
            <a:off x="6645276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/>
        </p:nvSpPr>
        <p:spPr>
          <a:xfrm>
            <a:off x="12407900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/>
        </p:nvSpPr>
        <p:spPr>
          <a:xfrm>
            <a:off x="18170524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8688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41312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603936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974954192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/>
        </p:nvSpPr>
        <p:spPr>
          <a:xfrm>
            <a:off x="885826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/>
        </p:nvSpPr>
        <p:spPr>
          <a:xfrm>
            <a:off x="6645276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/>
        </p:nvSpPr>
        <p:spPr>
          <a:xfrm>
            <a:off x="12407900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/>
        </p:nvSpPr>
        <p:spPr>
          <a:xfrm>
            <a:off x="18170524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78688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41312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603936" y="2613600"/>
            <a:ext cx="4464000" cy="848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532059087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/>
        </p:nvSpPr>
        <p:spPr>
          <a:xfrm>
            <a:off x="885826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/>
        </p:nvSpPr>
        <p:spPr>
          <a:xfrm>
            <a:off x="6645276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/>
        </p:nvSpPr>
        <p:spPr>
          <a:xfrm>
            <a:off x="12407900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/>
        </p:nvSpPr>
        <p:spPr>
          <a:xfrm>
            <a:off x="18170524" y="2178050"/>
            <a:ext cx="5330824" cy="93599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7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83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83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59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59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460548688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/>
        </p:nvSpPr>
        <p:spPr>
          <a:xfrm>
            <a:off x="885826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/>
        </p:nvSpPr>
        <p:spPr>
          <a:xfrm>
            <a:off x="6645276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/>
        </p:nvSpPr>
        <p:spPr>
          <a:xfrm>
            <a:off x="12407900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/>
        </p:nvSpPr>
        <p:spPr>
          <a:xfrm>
            <a:off x="18170524" y="2178050"/>
            <a:ext cx="5330824" cy="935990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7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83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83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59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597600" y="3549600"/>
            <a:ext cx="4464000" cy="7552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329699879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9EBBB54C-2646-6D5C-76D9-BC1C7DD8AFB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5603" y="217805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F91FC4B-6A8C-B092-8DC6-60C1250BF1D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645191" y="217805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30E9D3A7-B657-537D-BB13-FCEDCF92432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2404779" y="217805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2400AB1C-CFFE-766E-7389-2AAE1EBEE35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8164367" y="217805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A197C71E-F699-B5FA-FF9D-B6AE9FAA80E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85603" y="707760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593DB8A8-5FBE-7EB8-B420-76B9D156C37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45191" y="707760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7C25C0-AFC3-51EC-FE75-27C5B10E04E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404779" y="707760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F3E8AB22-981A-C1C1-D581-DDE99B4E2E8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164367" y="7077600"/>
            <a:ext cx="5326262" cy="4464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916226090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/>
        </p:nvSpPr>
        <p:spPr>
          <a:xfrm>
            <a:off x="885826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/>
        </p:nvSpPr>
        <p:spPr>
          <a:xfrm>
            <a:off x="6648100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/>
        </p:nvSpPr>
        <p:spPr>
          <a:xfrm>
            <a:off x="12405364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/>
        </p:nvSpPr>
        <p:spPr>
          <a:xfrm>
            <a:off x="18170176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/>
        </p:nvSpPr>
        <p:spPr>
          <a:xfrm>
            <a:off x="885826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/>
        </p:nvSpPr>
        <p:spPr>
          <a:xfrm>
            <a:off x="6648100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/>
        </p:nvSpPr>
        <p:spPr>
          <a:xfrm>
            <a:off x="12405364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/>
        </p:nvSpPr>
        <p:spPr>
          <a:xfrm>
            <a:off x="18170176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83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83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59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59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717945862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/>
        </p:nvSpPr>
        <p:spPr>
          <a:xfrm>
            <a:off x="885826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/>
        </p:nvSpPr>
        <p:spPr>
          <a:xfrm>
            <a:off x="6648100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/>
        </p:nvSpPr>
        <p:spPr>
          <a:xfrm>
            <a:off x="12405364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/>
        </p:nvSpPr>
        <p:spPr>
          <a:xfrm>
            <a:off x="18170176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/>
        </p:nvSpPr>
        <p:spPr>
          <a:xfrm>
            <a:off x="885826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/>
        </p:nvSpPr>
        <p:spPr>
          <a:xfrm>
            <a:off x="6648100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/>
        </p:nvSpPr>
        <p:spPr>
          <a:xfrm>
            <a:off x="12405364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/>
        </p:nvSpPr>
        <p:spPr>
          <a:xfrm>
            <a:off x="18170176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83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83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597600" y="2613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597600" y="7509600"/>
            <a:ext cx="4464000" cy="36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2400"/>
              </a:spcBef>
              <a:buNone/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576289450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/>
        </p:nvSpPr>
        <p:spPr>
          <a:xfrm>
            <a:off x="885826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/>
        </p:nvSpPr>
        <p:spPr>
          <a:xfrm>
            <a:off x="6648100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/>
        </p:nvSpPr>
        <p:spPr>
          <a:xfrm>
            <a:off x="12405364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/>
        </p:nvSpPr>
        <p:spPr>
          <a:xfrm>
            <a:off x="18170176" y="217805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/>
        </p:nvSpPr>
        <p:spPr>
          <a:xfrm>
            <a:off x="885826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/>
        </p:nvSpPr>
        <p:spPr>
          <a:xfrm>
            <a:off x="6648100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/>
        </p:nvSpPr>
        <p:spPr>
          <a:xfrm>
            <a:off x="12405364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/>
        </p:nvSpPr>
        <p:spPr>
          <a:xfrm>
            <a:off x="18170176" y="7077600"/>
            <a:ext cx="5328000" cy="4464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7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7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7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83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83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83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83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59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59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59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59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478956033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12444548"/>
            <a:ext cx="255720" cy="388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80292" cy="36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/>
        </p:nvSpPr>
        <p:spPr>
          <a:xfrm>
            <a:off x="885826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/>
        </p:nvSpPr>
        <p:spPr>
          <a:xfrm>
            <a:off x="6648100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/>
        </p:nvSpPr>
        <p:spPr>
          <a:xfrm>
            <a:off x="12405364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/>
        </p:nvSpPr>
        <p:spPr>
          <a:xfrm>
            <a:off x="18170176" y="217805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/>
        </p:nvSpPr>
        <p:spPr>
          <a:xfrm>
            <a:off x="885826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/>
        </p:nvSpPr>
        <p:spPr>
          <a:xfrm>
            <a:off x="6648100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/>
        </p:nvSpPr>
        <p:spPr>
          <a:xfrm>
            <a:off x="12405364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/>
        </p:nvSpPr>
        <p:spPr>
          <a:xfrm>
            <a:off x="18170176" y="7077600"/>
            <a:ext cx="5328000" cy="4464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16510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48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1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7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7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7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83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83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83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83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597600" y="2613600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597600" y="3549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597600" y="7513006"/>
            <a:ext cx="4464000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597600" y="8445600"/>
            <a:ext cx="4464000" cy="26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400"/>
              </a:spcBef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286740539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4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364615443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_4c_project02">
  <p:cSld name="main_4c_project02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75" descr="sml_logo_blu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268055" y="12400191"/>
            <a:ext cx="3215428" cy="43061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75"/>
          <p:cNvSpPr txBox="1">
            <a:spLocks noGrp="1"/>
          </p:cNvSpPr>
          <p:nvPr>
            <p:ph type="sldNum" idx="1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" name="Google Shape;78;p75"/>
          <p:cNvSpPr txBox="1">
            <a:spLocks noGrp="1"/>
          </p:cNvSpPr>
          <p:nvPr>
            <p:ph type="title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75"/>
          <p:cNvSpPr>
            <a:spLocks noGrp="1"/>
          </p:cNvSpPr>
          <p:nvPr>
            <p:ph type="pic" idx="2"/>
          </p:nvPr>
        </p:nvSpPr>
        <p:spPr>
          <a:xfrm>
            <a:off x="922338" y="2375074"/>
            <a:ext cx="10978413" cy="5523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75"/>
          <p:cNvSpPr>
            <a:spLocks noGrp="1"/>
          </p:cNvSpPr>
          <p:nvPr>
            <p:ph type="pic" idx="3"/>
          </p:nvPr>
        </p:nvSpPr>
        <p:spPr>
          <a:xfrm>
            <a:off x="922338" y="8374529"/>
            <a:ext cx="5221287" cy="3181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75"/>
          <p:cNvSpPr>
            <a:spLocks noGrp="1"/>
          </p:cNvSpPr>
          <p:nvPr>
            <p:ph type="pic" idx="4"/>
          </p:nvPr>
        </p:nvSpPr>
        <p:spPr>
          <a:xfrm>
            <a:off x="6648224" y="8374529"/>
            <a:ext cx="5269921" cy="3181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75"/>
          <p:cNvSpPr>
            <a:spLocks noGrp="1"/>
          </p:cNvSpPr>
          <p:nvPr>
            <p:ph type="pic" idx="5"/>
          </p:nvPr>
        </p:nvSpPr>
        <p:spPr>
          <a:xfrm>
            <a:off x="12417652" y="2375074"/>
            <a:ext cx="11056182" cy="9180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•"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_4c_image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424457" y="2375074"/>
            <a:ext cx="11049377" cy="9162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08757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ain_4c_image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ml_logo_blue.png" descr="sml_logo_blu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8055" y="12400191"/>
            <a:ext cx="3215428" cy="43061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22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922338" y="2375074"/>
            <a:ext cx="16778287" cy="9162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_4c_image_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ml_logo_blue.png" descr="sml_logo_blu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8055" y="12400191"/>
            <a:ext cx="3215428" cy="43061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22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646863" y="2375074"/>
            <a:ext cx="16826971" cy="9162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_4c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ml_logo_blue.png" descr="sml_logo_blu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8055" y="12400191"/>
            <a:ext cx="3215428" cy="43061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22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922338" y="2375074"/>
            <a:ext cx="5221287" cy="33530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648224" y="2375074"/>
            <a:ext cx="5221287" cy="33530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439424" y="2375074"/>
            <a:ext cx="5221287" cy="33530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8252395" y="2375074"/>
            <a:ext cx="5221287" cy="33530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922338" y="6947074"/>
            <a:ext cx="5221287" cy="33530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648224" y="6947074"/>
            <a:ext cx="5221287" cy="33530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2439424" y="6947074"/>
            <a:ext cx="5221287" cy="33530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8252395" y="6947074"/>
            <a:ext cx="5221287" cy="33530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_4c_project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ml_logo_blue.png" descr="sml_logo_blu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8055" y="12400191"/>
            <a:ext cx="3215428" cy="43061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22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922338" y="2375074"/>
            <a:ext cx="10978413" cy="5523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22338" y="8374529"/>
            <a:ext cx="5221287" cy="31814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648224" y="8374529"/>
            <a:ext cx="5269921" cy="31814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_4c_project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ml_logo_blue.png" descr="sml_logo_blu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8055" y="12400191"/>
            <a:ext cx="3215428" cy="43061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22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922338" y="2375074"/>
            <a:ext cx="10978413" cy="5523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22338" y="8374529"/>
            <a:ext cx="5221287" cy="31814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648224" y="8374529"/>
            <a:ext cx="5269921" cy="31814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417652" y="2375074"/>
            <a:ext cx="11056182" cy="91808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30.xml"/><Relationship Id="rId42" Type="http://schemas.openxmlformats.org/officeDocument/2006/relationships/slideLayout" Target="../slideLayouts/slideLayout51.xml"/><Relationship Id="rId47" Type="http://schemas.openxmlformats.org/officeDocument/2006/relationships/slideLayout" Target="../slideLayouts/slideLayout56.xml"/><Relationship Id="rId63" Type="http://schemas.openxmlformats.org/officeDocument/2006/relationships/slideLayout" Target="../slideLayouts/slideLayout72.xml"/><Relationship Id="rId68" Type="http://schemas.openxmlformats.org/officeDocument/2006/relationships/slideLayout" Target="../slideLayouts/slideLayout77.xml"/><Relationship Id="rId84" Type="http://schemas.openxmlformats.org/officeDocument/2006/relationships/slideLayout" Target="../slideLayouts/slideLayout93.xml"/><Relationship Id="rId89" Type="http://schemas.openxmlformats.org/officeDocument/2006/relationships/image" Target="../media/image9.png"/><Relationship Id="rId1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0.xml"/><Relationship Id="rId32" Type="http://schemas.openxmlformats.org/officeDocument/2006/relationships/slideLayout" Target="../slideLayouts/slideLayout41.xml"/><Relationship Id="rId37" Type="http://schemas.openxmlformats.org/officeDocument/2006/relationships/slideLayout" Target="../slideLayouts/slideLayout46.xml"/><Relationship Id="rId53" Type="http://schemas.openxmlformats.org/officeDocument/2006/relationships/slideLayout" Target="../slideLayouts/slideLayout62.xml"/><Relationship Id="rId58" Type="http://schemas.openxmlformats.org/officeDocument/2006/relationships/slideLayout" Target="../slideLayouts/slideLayout67.xml"/><Relationship Id="rId74" Type="http://schemas.openxmlformats.org/officeDocument/2006/relationships/slideLayout" Target="../slideLayouts/slideLayout83.xml"/><Relationship Id="rId79" Type="http://schemas.openxmlformats.org/officeDocument/2006/relationships/slideLayout" Target="../slideLayouts/slideLayout88.xml"/><Relationship Id="rId5" Type="http://schemas.openxmlformats.org/officeDocument/2006/relationships/slideLayout" Target="../slideLayouts/slideLayout14.xml"/><Relationship Id="rId90" Type="http://schemas.openxmlformats.org/officeDocument/2006/relationships/image" Target="../media/image11.svg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Relationship Id="rId27" Type="http://schemas.openxmlformats.org/officeDocument/2006/relationships/slideLayout" Target="../slideLayouts/slideLayout36.xml"/><Relationship Id="rId30" Type="http://schemas.openxmlformats.org/officeDocument/2006/relationships/slideLayout" Target="../slideLayouts/slideLayout39.xml"/><Relationship Id="rId35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52.xml"/><Relationship Id="rId48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65.xml"/><Relationship Id="rId64" Type="http://schemas.openxmlformats.org/officeDocument/2006/relationships/slideLayout" Target="../slideLayouts/slideLayout73.xml"/><Relationship Id="rId69" Type="http://schemas.openxmlformats.org/officeDocument/2006/relationships/slideLayout" Target="../slideLayouts/slideLayout78.xml"/><Relationship Id="rId77" Type="http://schemas.openxmlformats.org/officeDocument/2006/relationships/slideLayout" Target="../slideLayouts/slideLayout86.xml"/><Relationship Id="rId8" Type="http://schemas.openxmlformats.org/officeDocument/2006/relationships/slideLayout" Target="../slideLayouts/slideLayout17.xml"/><Relationship Id="rId51" Type="http://schemas.openxmlformats.org/officeDocument/2006/relationships/slideLayout" Target="../slideLayouts/slideLayout60.xml"/><Relationship Id="rId72" Type="http://schemas.openxmlformats.org/officeDocument/2006/relationships/slideLayout" Target="../slideLayouts/slideLayout81.xml"/><Relationship Id="rId80" Type="http://schemas.openxmlformats.org/officeDocument/2006/relationships/slideLayout" Target="../slideLayouts/slideLayout89.xml"/><Relationship Id="rId85" Type="http://schemas.openxmlformats.org/officeDocument/2006/relationships/slideLayout" Target="../slideLayouts/slideLayout94.xml"/><Relationship Id="rId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42.xml"/><Relationship Id="rId38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55.xml"/><Relationship Id="rId59" Type="http://schemas.openxmlformats.org/officeDocument/2006/relationships/slideLayout" Target="../slideLayouts/slideLayout68.xml"/><Relationship Id="rId67" Type="http://schemas.openxmlformats.org/officeDocument/2006/relationships/slideLayout" Target="../slideLayouts/slideLayout76.xml"/><Relationship Id="rId20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50.xml"/><Relationship Id="rId54" Type="http://schemas.openxmlformats.org/officeDocument/2006/relationships/slideLayout" Target="../slideLayouts/slideLayout63.xml"/><Relationship Id="rId62" Type="http://schemas.openxmlformats.org/officeDocument/2006/relationships/slideLayout" Target="../slideLayouts/slideLayout71.xml"/><Relationship Id="rId70" Type="http://schemas.openxmlformats.org/officeDocument/2006/relationships/slideLayout" Target="../slideLayouts/slideLayout79.xml"/><Relationship Id="rId75" Type="http://schemas.openxmlformats.org/officeDocument/2006/relationships/slideLayout" Target="../slideLayouts/slideLayout84.xml"/><Relationship Id="rId83" Type="http://schemas.openxmlformats.org/officeDocument/2006/relationships/slideLayout" Target="../slideLayouts/slideLayout92.xml"/><Relationship Id="rId88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32.xml"/><Relationship Id="rId28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45.xml"/><Relationship Id="rId49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0.xml"/><Relationship Id="rId44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61.xml"/><Relationship Id="rId60" Type="http://schemas.openxmlformats.org/officeDocument/2006/relationships/slideLayout" Target="../slideLayouts/slideLayout69.xml"/><Relationship Id="rId65" Type="http://schemas.openxmlformats.org/officeDocument/2006/relationships/slideLayout" Target="../slideLayouts/slideLayout74.xml"/><Relationship Id="rId73" Type="http://schemas.openxmlformats.org/officeDocument/2006/relationships/slideLayout" Target="../slideLayouts/slideLayout82.xml"/><Relationship Id="rId78" Type="http://schemas.openxmlformats.org/officeDocument/2006/relationships/slideLayout" Target="../slideLayouts/slideLayout87.xml"/><Relationship Id="rId81" Type="http://schemas.openxmlformats.org/officeDocument/2006/relationships/slideLayout" Target="../slideLayouts/slideLayout90.xml"/><Relationship Id="rId86" Type="http://schemas.openxmlformats.org/officeDocument/2006/relationships/slideLayout" Target="../slideLayouts/slideLayout95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9" Type="http://schemas.openxmlformats.org/officeDocument/2006/relationships/slideLayout" Target="../slideLayouts/slideLayout48.xml"/><Relationship Id="rId34" Type="http://schemas.openxmlformats.org/officeDocument/2006/relationships/slideLayout" Target="../slideLayouts/slideLayout43.xml"/><Relationship Id="rId50" Type="http://schemas.openxmlformats.org/officeDocument/2006/relationships/slideLayout" Target="../slideLayouts/slideLayout59.xml"/><Relationship Id="rId55" Type="http://schemas.openxmlformats.org/officeDocument/2006/relationships/slideLayout" Target="../slideLayouts/slideLayout64.xml"/><Relationship Id="rId76" Type="http://schemas.openxmlformats.org/officeDocument/2006/relationships/slideLayout" Target="../slideLayouts/slideLayout85.xml"/><Relationship Id="rId7" Type="http://schemas.openxmlformats.org/officeDocument/2006/relationships/slideLayout" Target="../slideLayouts/slideLayout16.xml"/><Relationship Id="rId71" Type="http://schemas.openxmlformats.org/officeDocument/2006/relationships/slideLayout" Target="../slideLayouts/slideLayout80.xml"/><Relationship Id="rId2" Type="http://schemas.openxmlformats.org/officeDocument/2006/relationships/slideLayout" Target="../slideLayouts/slideLayout11.xml"/><Relationship Id="rId29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33.xml"/><Relationship Id="rId40" Type="http://schemas.openxmlformats.org/officeDocument/2006/relationships/slideLayout" Target="../slideLayouts/slideLayout49.xml"/><Relationship Id="rId45" Type="http://schemas.openxmlformats.org/officeDocument/2006/relationships/slideLayout" Target="../slideLayouts/slideLayout54.xml"/><Relationship Id="rId66" Type="http://schemas.openxmlformats.org/officeDocument/2006/relationships/slideLayout" Target="../slideLayouts/slideLayout75.xml"/><Relationship Id="rId87" Type="http://schemas.openxmlformats.org/officeDocument/2006/relationships/theme" Target="../theme/theme2.xml"/><Relationship Id="rId61" Type="http://schemas.openxmlformats.org/officeDocument/2006/relationships/slideLayout" Target="../slideLayouts/slideLayout70.xml"/><Relationship Id="rId82" Type="http://schemas.openxmlformats.org/officeDocument/2006/relationships/slideLayout" Target="../slideLayouts/slideLayout91.xml"/><Relationship Id="rId1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63" descr="sml_logo_blue.png"/>
          <p:cNvPicPr preferRelativeResize="0"/>
          <p:nvPr/>
        </p:nvPicPr>
        <p:blipFill rotWithShape="1">
          <a:blip r:embed="rId11">
            <a:alphaModFix/>
          </a:blip>
          <a:srcRect l="105" r="104"/>
          <a:stretch/>
        </p:blipFill>
        <p:spPr>
          <a:xfrm>
            <a:off x="20268055" y="12400191"/>
            <a:ext cx="3215428" cy="43061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63"/>
          <p:cNvSpPr txBox="1">
            <a:spLocks noGrp="1"/>
          </p:cNvSpPr>
          <p:nvPr>
            <p:ph type="sldNum" idx="1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63"/>
          <p:cNvSpPr txBox="1">
            <a:spLocks noGrp="1"/>
          </p:cNvSpPr>
          <p:nvPr>
            <p:ph type="title"/>
          </p:nvPr>
        </p:nvSpPr>
        <p:spPr>
          <a:xfrm>
            <a:off x="910166" y="719666"/>
            <a:ext cx="16869304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  <a:defRPr sz="5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  <a:defRPr sz="5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  <a:defRPr sz="5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  <a:defRPr sz="5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  <a:defRPr sz="5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  <a:defRPr sz="5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  <a:defRPr sz="5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  <a:defRPr sz="5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81">
          <p15:clr>
            <a:srgbClr val="F26B43"/>
          </p15:clr>
        </p15:guide>
        <p15:guide id="2" pos="3870">
          <p15:clr>
            <a:srgbClr val="F26B43"/>
          </p15:clr>
        </p15:guide>
        <p15:guide id="3" pos="4187">
          <p15:clr>
            <a:srgbClr val="F26B43"/>
          </p15:clr>
        </p15:guide>
        <p15:guide id="4" pos="7499">
          <p15:clr>
            <a:srgbClr val="F26B43"/>
          </p15:clr>
        </p15:guide>
        <p15:guide id="5" pos="7816">
          <p15:clr>
            <a:srgbClr val="F26B43"/>
          </p15:clr>
        </p15:guide>
        <p15:guide id="6" pos="11150">
          <p15:clr>
            <a:srgbClr val="F26B43"/>
          </p15:clr>
        </p15:guide>
        <p15:guide id="7" pos="11490">
          <p15:clr>
            <a:srgbClr val="F26B43"/>
          </p15:clr>
        </p15:guide>
        <p15:guide id="8" pos="14801">
          <p15:clr>
            <a:srgbClr val="F26B43"/>
          </p15:clr>
        </p15:guide>
        <p15:guide id="9" orient="horz" pos="1485">
          <p15:clr>
            <a:srgbClr val="F26B43"/>
          </p15:clr>
        </p15:guide>
        <p15:guide id="10" orient="horz" pos="918">
          <p15:clr>
            <a:srgbClr val="F26B43"/>
          </p15:clr>
        </p15:guide>
        <p15:guide id="11" orient="horz" pos="555">
          <p15:clr>
            <a:srgbClr val="F26B43"/>
          </p15:clr>
        </p15:guide>
        <p15:guide id="12" orient="horz" pos="7268">
          <p15:clr>
            <a:srgbClr val="F26B43"/>
          </p15:clr>
        </p15:guide>
        <p15:guide id="13" orient="horz" pos="7790">
          <p15:clr>
            <a:srgbClr val="F26B43"/>
          </p15:clr>
        </p15:guide>
        <p15:guide id="14" orient="horz" pos="8085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885828" y="882652"/>
            <a:ext cx="226048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D1F864E-6E13-C812-9DCC-A52E7B054A53}"/>
              </a:ext>
            </a:extLst>
          </p:cNvPr>
          <p:cNvPicPr>
            <a:picLocks/>
          </p:cNvPicPr>
          <p:nvPr/>
        </p:nvPicPr>
        <p:blipFill>
          <a:blip r:embed="rId8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776" y="12458948"/>
            <a:ext cx="2678400" cy="360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CBF6884-BCFF-81E7-E3A8-1C4524D043CE}"/>
              </a:ext>
            </a:extLst>
          </p:cNvPr>
          <p:cNvPicPr>
            <a:picLocks noChangeAspect="1"/>
          </p:cNvPicPr>
          <p:nvPr/>
        </p:nvPicPr>
        <p:blipFill>
          <a:blip r:embed="rId8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0"/>
              </a:ext>
            </a:extLst>
          </a:blip>
          <a:stretch>
            <a:fillRect/>
          </a:stretch>
        </p:blipFill>
        <p:spPr>
          <a:xfrm>
            <a:off x="885827" y="12444548"/>
            <a:ext cx="255150" cy="38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87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  <p:sldLayoutId id="2147483703" r:id="rId29"/>
    <p:sldLayoutId id="2147483704" r:id="rId30"/>
    <p:sldLayoutId id="2147483705" r:id="rId31"/>
    <p:sldLayoutId id="2147483706" r:id="rId32"/>
    <p:sldLayoutId id="2147483707" r:id="rId33"/>
    <p:sldLayoutId id="2147483708" r:id="rId34"/>
    <p:sldLayoutId id="2147483709" r:id="rId35"/>
    <p:sldLayoutId id="2147483710" r:id="rId36"/>
    <p:sldLayoutId id="2147483711" r:id="rId37"/>
    <p:sldLayoutId id="2147483712" r:id="rId38"/>
    <p:sldLayoutId id="2147483713" r:id="rId39"/>
    <p:sldLayoutId id="2147483714" r:id="rId40"/>
    <p:sldLayoutId id="2147483715" r:id="rId41"/>
    <p:sldLayoutId id="2147483716" r:id="rId42"/>
    <p:sldLayoutId id="2147483717" r:id="rId43"/>
    <p:sldLayoutId id="2147483718" r:id="rId44"/>
    <p:sldLayoutId id="2147483719" r:id="rId45"/>
    <p:sldLayoutId id="2147483720" r:id="rId46"/>
    <p:sldLayoutId id="2147483721" r:id="rId47"/>
    <p:sldLayoutId id="2147483722" r:id="rId48"/>
    <p:sldLayoutId id="2147483723" r:id="rId49"/>
    <p:sldLayoutId id="2147483724" r:id="rId50"/>
    <p:sldLayoutId id="2147483725" r:id="rId51"/>
    <p:sldLayoutId id="2147483726" r:id="rId52"/>
    <p:sldLayoutId id="2147483727" r:id="rId53"/>
    <p:sldLayoutId id="2147483728" r:id="rId54"/>
    <p:sldLayoutId id="2147483729" r:id="rId55"/>
    <p:sldLayoutId id="2147483730" r:id="rId56"/>
    <p:sldLayoutId id="2147483731" r:id="rId57"/>
    <p:sldLayoutId id="2147483732" r:id="rId58"/>
    <p:sldLayoutId id="2147483733" r:id="rId59"/>
    <p:sldLayoutId id="2147483734" r:id="rId60"/>
    <p:sldLayoutId id="2147483735" r:id="rId61"/>
    <p:sldLayoutId id="2147483736" r:id="rId62"/>
    <p:sldLayoutId id="2147483737" r:id="rId63"/>
    <p:sldLayoutId id="2147483738" r:id="rId64"/>
    <p:sldLayoutId id="2147483739" r:id="rId65"/>
    <p:sldLayoutId id="2147483740" r:id="rId66"/>
    <p:sldLayoutId id="2147483741" r:id="rId67"/>
    <p:sldLayoutId id="2147483742" r:id="rId68"/>
    <p:sldLayoutId id="2147483743" r:id="rId69"/>
    <p:sldLayoutId id="2147483744" r:id="rId70"/>
    <p:sldLayoutId id="2147483745" r:id="rId71"/>
    <p:sldLayoutId id="2147483746" r:id="rId72"/>
    <p:sldLayoutId id="2147483747" r:id="rId73"/>
    <p:sldLayoutId id="2147483748" r:id="rId74"/>
    <p:sldLayoutId id="2147483749" r:id="rId75"/>
    <p:sldLayoutId id="2147483750" r:id="rId76"/>
    <p:sldLayoutId id="2147483751" r:id="rId77"/>
    <p:sldLayoutId id="2147483752" r:id="rId78"/>
    <p:sldLayoutId id="2147483753" r:id="rId79"/>
    <p:sldLayoutId id="2147483754" r:id="rId80"/>
    <p:sldLayoutId id="2147483755" r:id="rId81"/>
    <p:sldLayoutId id="2147483651" r:id="rId82"/>
    <p:sldLayoutId id="2147483652" r:id="rId83"/>
    <p:sldLayoutId id="2147483653" r:id="rId84"/>
    <p:sldLayoutId id="2147483654" r:id="rId85"/>
    <p:sldLayoutId id="2147483655" r:id="rId86"/>
  </p:sldLayoutIdLst>
  <p:transition spd="med"/>
  <p:txStyles>
    <p:titleStyle>
      <a:lvl1pPr marL="0" marR="0" indent="0" algn="l" defTabSz="82554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1pPr>
      <a:lvl2pPr marL="0" marR="0" indent="228612" algn="l" defTabSz="8255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2pPr>
      <a:lvl3pPr marL="0" marR="0" indent="457222" algn="l" defTabSz="8255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3pPr>
      <a:lvl4pPr marL="0" marR="0" indent="685834" algn="l" defTabSz="8255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4pPr>
      <a:lvl5pPr marL="0" marR="0" indent="914446" algn="l" defTabSz="8255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5pPr>
      <a:lvl6pPr marL="0" marR="0" indent="1143058" algn="l" defTabSz="8255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6pPr>
      <a:lvl7pPr marL="0" marR="0" indent="1371668" algn="l" defTabSz="8255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7pPr>
      <a:lvl8pPr marL="0" marR="0" indent="1600280" algn="l" defTabSz="8255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8pPr>
      <a:lvl9pPr marL="0" marR="0" indent="1828892" algn="l" defTabSz="8255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9pPr>
    </p:titleStyle>
    <p:bodyStyle>
      <a:lvl1pPr marL="360000" marR="0" indent="-360000" algn="l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1pPr>
      <a:lvl2pPr marL="360000" marR="0" indent="-360000" algn="l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2pPr>
      <a:lvl3pPr marL="360000" marR="0" indent="-360000" algn="l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3pPr>
      <a:lvl4pPr marL="360000" marR="0" indent="-360000" algn="l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4pPr>
      <a:lvl5pPr marL="360000" marR="0" indent="-360000" algn="l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5pPr>
      <a:lvl6pPr marL="3810190" marR="0" indent="-635032" algn="l" defTabSz="825542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6pPr>
      <a:lvl7pPr marL="4445222" marR="0" indent="-635032" algn="l" defTabSz="825542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7pPr>
      <a:lvl8pPr marL="5080254" marR="0" indent="-635032" algn="l" defTabSz="825542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8pPr>
      <a:lvl9pPr marL="5715286" marR="0" indent="-635032" algn="l" defTabSz="825542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9pPr>
    </p:bodyStyle>
    <p:otherStyle>
      <a:lvl1pPr marL="0" marR="0" indent="0" algn="r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1pPr>
      <a:lvl2pPr marL="0" marR="0" indent="228612" algn="r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2pPr>
      <a:lvl3pPr marL="0" marR="0" indent="457222" algn="r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3pPr>
      <a:lvl4pPr marL="0" marR="0" indent="685834" algn="r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4pPr>
      <a:lvl5pPr marL="0" marR="0" indent="914446" algn="r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5pPr>
      <a:lvl6pPr marL="0" marR="0" indent="1143058" algn="r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6pPr>
      <a:lvl7pPr marL="0" marR="0" indent="1371668" algn="r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7pPr>
      <a:lvl8pPr marL="0" marR="0" indent="1600280" algn="r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8pPr>
      <a:lvl9pPr marL="0" marR="0" indent="1828892" algn="r" defTabSz="825542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9pPr>
    </p:otherStyle>
  </p:txStyles>
  <p:extLst>
    <p:ext uri="{27BBF7A9-308A-43DC-89C8-2F10F3537804}">
      <p15:sldGuideLst xmlns:p15="http://schemas.microsoft.com/office/powerpoint/2012/main">
        <p15:guide id="15" pos="279">
          <p15:clr>
            <a:srgbClr val="F26B43"/>
          </p15:clr>
        </p15:guide>
        <p15:guide id="16" pos="7401">
          <p15:clr>
            <a:srgbClr val="F26B43"/>
          </p15:clr>
        </p15:guide>
        <p15:guide id="17" orient="horz" pos="4042">
          <p15:clr>
            <a:srgbClr val="F26B43"/>
          </p15:clr>
        </p15:guide>
        <p15:guide id="18" orient="horz" pos="278">
          <p15:clr>
            <a:srgbClr val="F26B43"/>
          </p15:clr>
        </p15:guide>
        <p15:guide id="19" orient="horz" pos="686">
          <p15:clr>
            <a:srgbClr val="F26B43"/>
          </p15:clr>
        </p15:guide>
        <p15:guide id="20" orient="horz" pos="3634">
          <p15:clr>
            <a:srgbClr val="F26B43"/>
          </p15:clr>
        </p15:guide>
        <p15:guide id="21" pos="3772">
          <p15:clr>
            <a:srgbClr val="F26B43"/>
          </p15:clr>
        </p15:guide>
        <p15:guide id="22" pos="3908">
          <p15:clr>
            <a:srgbClr val="F26B43"/>
          </p15:clr>
        </p15:guide>
        <p15:guide id="23" pos="4384">
          <p15:clr>
            <a:srgbClr val="F26B43"/>
          </p15:clr>
        </p15:guide>
        <p15:guide id="24" pos="3296">
          <p15:clr>
            <a:srgbClr val="F26B43"/>
          </p15:clr>
        </p15:guide>
        <p15:guide id="25" pos="3160">
          <p15:clr>
            <a:srgbClr val="F26B43"/>
          </p15:clr>
        </p15:guide>
        <p15:guide id="26" pos="4520">
          <p15:clr>
            <a:srgbClr val="F26B43"/>
          </p15:clr>
        </p15:guide>
        <p15:guide id="27" pos="4974">
          <p15:clr>
            <a:srgbClr val="F26B43"/>
          </p15:clr>
        </p15:guide>
        <p15:guide id="28" pos="5110">
          <p15:clr>
            <a:srgbClr val="F26B43"/>
          </p15:clr>
        </p15:guide>
        <p15:guide id="29" pos="2706">
          <p15:clr>
            <a:srgbClr val="F26B43"/>
          </p15:clr>
        </p15:guide>
        <p15:guide id="30" pos="2570">
          <p15:clr>
            <a:srgbClr val="F26B43"/>
          </p15:clr>
        </p15:guide>
        <p15:guide id="31" pos="2094">
          <p15:clr>
            <a:srgbClr val="F26B43"/>
          </p15:clr>
        </p15:guide>
        <p15:guide id="32" pos="1958">
          <p15:clr>
            <a:srgbClr val="F26B43"/>
          </p15:clr>
        </p15:guide>
        <p15:guide id="33" pos="5586">
          <p15:clr>
            <a:srgbClr val="F26B43"/>
          </p15:clr>
        </p15:guide>
        <p15:guide id="34" pos="5722">
          <p15:clr>
            <a:srgbClr val="F26B43"/>
          </p15:clr>
        </p15:guide>
        <p15:guide id="35" pos="6176">
          <p15:clr>
            <a:srgbClr val="F26B43"/>
          </p15:clr>
        </p15:guide>
        <p15:guide id="36" pos="6312">
          <p15:clr>
            <a:srgbClr val="F26B43"/>
          </p15:clr>
        </p15:guide>
        <p15:guide id="37" pos="6788">
          <p15:clr>
            <a:srgbClr val="F26B43"/>
          </p15:clr>
        </p15:guide>
        <p15:guide id="38" pos="6924">
          <p15:clr>
            <a:srgbClr val="F26B43"/>
          </p15:clr>
        </p15:guide>
        <p15:guide id="39" pos="1504">
          <p15:clr>
            <a:srgbClr val="F26B43"/>
          </p15:clr>
        </p15:guide>
        <p15:guide id="40" pos="1368">
          <p15:clr>
            <a:srgbClr val="F26B43"/>
          </p15:clr>
        </p15:guide>
        <p15:guide id="41" pos="892">
          <p15:clr>
            <a:srgbClr val="F26B43"/>
          </p15:clr>
        </p15:guide>
        <p15:guide id="42" pos="7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 txBox="1">
            <a:spLocks noGrp="1"/>
          </p:cNvSpPr>
          <p:nvPr>
            <p:ph type="sldNum" idx="1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en-US" sz="1800" b="0" i="0">
                <a:latin typeface="Helvetica Neue"/>
                <a:ea typeface="Helvetica Neue"/>
                <a:cs typeface="Helvetica Neue"/>
                <a:sym typeface="Helvetica Neue"/>
              </a:rPr>
              <a:t>1</a:t>
            </a:fld>
            <a:endParaRPr/>
          </a:p>
        </p:txBody>
      </p:sp>
      <p:pic>
        <p:nvPicPr>
          <p:cNvPr id="118" name="Google Shape;118;p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0"/>
            <a:ext cx="26496334" cy="1656020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6"/>
          <p:cNvSpPr/>
          <p:nvPr/>
        </p:nvSpPr>
        <p:spPr>
          <a:xfrm>
            <a:off x="907941" y="1934323"/>
            <a:ext cx="11281050" cy="12267169"/>
          </a:xfrm>
          <a:prstGeom prst="roundRect">
            <a:avLst>
              <a:gd name="adj" fmla="val 4445"/>
            </a:avLst>
          </a:prstGeom>
          <a:solidFill>
            <a:srgbClr val="007BFC"/>
          </a:solidFill>
          <a:ln>
            <a:noFill/>
          </a:ln>
          <a:effectLst>
            <a:outerShdw blurRad="381000" dist="1905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6"/>
          <p:cNvSpPr txBox="1"/>
          <p:nvPr/>
        </p:nvSpPr>
        <p:spPr>
          <a:xfrm>
            <a:off x="1207008" y="2822064"/>
            <a:ext cx="10697655" cy="6832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ru-RU" sz="7200" b="0" i="0" dirty="0">
                <a:solidFill>
                  <a:srgbClr val="F8FAFF"/>
                </a:solidFill>
                <a:effectLst/>
                <a:latin typeface="Helvetica Neue"/>
              </a:rPr>
              <a:t>Модель оценки вероятности приобретения клиентом машиноместа</a:t>
            </a:r>
            <a:endParaRPr lang="ru-RU" sz="7200" b="1" dirty="0">
              <a:solidFill>
                <a:schemeClr val="tx1"/>
              </a:solidFill>
              <a:latin typeface="Helvetica Neue"/>
            </a:endParaRPr>
          </a:p>
        </p:txBody>
      </p:sp>
      <p:sp>
        <p:nvSpPr>
          <p:cNvPr id="121" name="Google Shape;121;p6"/>
          <p:cNvSpPr/>
          <p:nvPr/>
        </p:nvSpPr>
        <p:spPr>
          <a:xfrm>
            <a:off x="16386072" y="10822550"/>
            <a:ext cx="11347148" cy="2121507"/>
          </a:xfrm>
          <a:prstGeom prst="roundRect">
            <a:avLst>
              <a:gd name="adj" fmla="val 32218"/>
            </a:avLst>
          </a:prstGeom>
          <a:solidFill>
            <a:srgbClr val="007BFC"/>
          </a:solidFill>
          <a:ln>
            <a:noFill/>
          </a:ln>
          <a:effectLst>
            <a:outerShdw blurRad="381000" dist="1905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2" name="Google Shape;122;p6" descr="sml_logo_whit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809000" y="11354260"/>
            <a:ext cx="6002462" cy="8089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CCEB3F-B0A6-651C-DD4C-DCC4B6C570E7}"/>
              </a:ext>
            </a:extLst>
          </p:cNvPr>
          <p:cNvSpPr txBox="1"/>
          <p:nvPr/>
        </p:nvSpPr>
        <p:spPr>
          <a:xfrm>
            <a:off x="1207008" y="11608484"/>
            <a:ext cx="10335051" cy="7793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400" dirty="0">
                <a:solidFill>
                  <a:schemeClr val="tx1"/>
                </a:solidFill>
                <a:latin typeface="Helvetica Neue"/>
                <a:ea typeface="+mn-lt"/>
                <a:cs typeface="+mn-lt"/>
              </a:rPr>
              <a:t>На базе ГБПОУ МО “Физтех-колледж"</a:t>
            </a:r>
            <a:endParaRPr lang="ru-RU" sz="4400" dirty="0">
              <a:solidFill>
                <a:schemeClr val="tx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074365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36AD54F-CA24-AB33-88FB-86593A17D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78342" y="2434818"/>
            <a:ext cx="12122283" cy="9596075"/>
          </a:xfrm>
          <a:prstGeom prst="rect">
            <a:avLst/>
          </a:prstGeom>
        </p:spPr>
      </p:pic>
      <p:sp>
        <p:nvSpPr>
          <p:cNvPr id="6" name="Google Shape;1186;p61">
            <a:extLst>
              <a:ext uri="{FF2B5EF4-FFF2-40B4-BE49-F238E27FC236}">
                <a16:creationId xmlns:a16="http://schemas.microsoft.com/office/drawing/2014/main" id="{5CA7080F-3565-B452-554C-C45579D30AB4}"/>
              </a:ext>
            </a:extLst>
          </p:cNvPr>
          <p:cNvSpPr/>
          <p:nvPr/>
        </p:nvSpPr>
        <p:spPr>
          <a:xfrm>
            <a:off x="922337" y="479832"/>
            <a:ext cx="5814365" cy="1954986"/>
          </a:xfrm>
          <a:prstGeom prst="roundRect">
            <a:avLst>
              <a:gd name="adj" fmla="val 31248"/>
            </a:avLst>
          </a:prstGeom>
          <a:solidFill>
            <a:srgbClr val="007BFC"/>
          </a:solidFill>
          <a:ln>
            <a:noFill/>
          </a:ln>
          <a:effectLst>
            <a:outerShdw blurRad="406400" rotWithShape="0">
              <a:srgbClr val="0D0D0D">
                <a:alpha val="20784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6000" dirty="0" smtClean="0">
                <a:solidFill>
                  <a:schemeClr val="tx1"/>
                </a:solidFill>
                <a:latin typeface="Helvetica Neue"/>
                <a:cs typeface="Times New Roman" panose="02020603050405020304" pitchFamily="18" charset="0"/>
              </a:rPr>
              <a:t>Random </a:t>
            </a:r>
            <a:r>
              <a:rPr lang="en-US" sz="6000" dirty="0">
                <a:solidFill>
                  <a:schemeClr val="tx1"/>
                </a:solidFill>
                <a:latin typeface="Helvetica Neue"/>
                <a:cs typeface="Times New Roman" panose="02020603050405020304" pitchFamily="18" charset="0"/>
              </a:rPr>
              <a:t>Forest</a:t>
            </a:r>
            <a:endParaRPr lang="ru-RU" sz="6000" dirty="0">
              <a:solidFill>
                <a:schemeClr val="tx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630550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E54DA-D426-36E4-3CA0-E18D5779F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1F0F2FF-0DA4-8B1B-DBC5-6DD7AF35FB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78342" y="2434818"/>
            <a:ext cx="12122283" cy="9596075"/>
          </a:xfrm>
          <a:prstGeom prst="rect">
            <a:avLst/>
          </a:prstGeom>
        </p:spPr>
      </p:pic>
      <p:sp>
        <p:nvSpPr>
          <p:cNvPr id="6" name="Google Shape;1186;p61">
            <a:extLst>
              <a:ext uri="{FF2B5EF4-FFF2-40B4-BE49-F238E27FC236}">
                <a16:creationId xmlns:a16="http://schemas.microsoft.com/office/drawing/2014/main" id="{BDADAB44-3AAC-5E28-1228-628DC5790D72}"/>
              </a:ext>
            </a:extLst>
          </p:cNvPr>
          <p:cNvSpPr/>
          <p:nvPr/>
        </p:nvSpPr>
        <p:spPr>
          <a:xfrm>
            <a:off x="922338" y="479832"/>
            <a:ext cx="7512536" cy="1954986"/>
          </a:xfrm>
          <a:prstGeom prst="roundRect">
            <a:avLst>
              <a:gd name="adj" fmla="val 31248"/>
            </a:avLst>
          </a:prstGeom>
          <a:solidFill>
            <a:srgbClr val="007BFC"/>
          </a:solidFill>
          <a:ln>
            <a:noFill/>
          </a:ln>
          <a:effectLst>
            <a:outerShdw blurRad="406400" rotWithShape="0">
              <a:srgbClr val="0D0D0D">
                <a:alpha val="20784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6000" dirty="0" smtClean="0">
                <a:solidFill>
                  <a:schemeClr val="tx1"/>
                </a:solidFill>
                <a:latin typeface="Helvetica Neue"/>
                <a:cs typeface="Times New Roman" panose="02020603050405020304" pitchFamily="18" charset="0"/>
              </a:rPr>
              <a:t>K-Nearest </a:t>
            </a:r>
            <a:r>
              <a:rPr lang="en-US" sz="6000" dirty="0">
                <a:solidFill>
                  <a:schemeClr val="tx1"/>
                </a:solidFill>
                <a:latin typeface="Helvetica Neue"/>
                <a:cs typeface="Times New Roman" panose="02020603050405020304" pitchFamily="18" charset="0"/>
              </a:rPr>
              <a:t>Neighbors</a:t>
            </a:r>
            <a:endParaRPr lang="ru-RU" sz="6000" dirty="0">
              <a:solidFill>
                <a:schemeClr val="tx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2523334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"/>
          <p:cNvSpPr txBox="1">
            <a:spLocks noGrp="1"/>
          </p:cNvSpPr>
          <p:nvPr>
            <p:ph type="sldNum" idx="12"/>
          </p:nvPr>
        </p:nvSpPr>
        <p:spPr>
          <a:xfrm>
            <a:off x="22848570" y="889000"/>
            <a:ext cx="64854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en-US" sz="1800" b="0" i="0">
                <a:latin typeface="Helvetica Neue"/>
                <a:ea typeface="Helvetica Neue"/>
                <a:cs typeface="Helvetica Neue"/>
                <a:sym typeface="Helvetica Neue"/>
              </a:rPr>
              <a:t>12</a:t>
            </a:fld>
            <a:endParaRPr/>
          </a:p>
        </p:txBody>
      </p:sp>
      <p:pic>
        <p:nvPicPr>
          <p:cNvPr id="134" name="Google Shape;134;p8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1343504" y="-1422104"/>
            <a:ext cx="26496334" cy="1656020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8"/>
          <p:cNvSpPr/>
          <p:nvPr/>
        </p:nvSpPr>
        <p:spPr>
          <a:xfrm>
            <a:off x="-3612785" y="1268591"/>
            <a:ext cx="13937885" cy="9753421"/>
          </a:xfrm>
          <a:prstGeom prst="roundRect">
            <a:avLst>
              <a:gd name="adj" fmla="val 7915"/>
            </a:avLst>
          </a:prstGeom>
          <a:solidFill>
            <a:srgbClr val="007BFC"/>
          </a:solidFill>
          <a:ln>
            <a:noFill/>
          </a:ln>
          <a:effectLst>
            <a:outerShdw blurRad="381000" dist="1905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3000"/>
              <a:buFont typeface="Arial"/>
              <a:buNone/>
            </a:pPr>
            <a:endParaRPr lang="ru-RU" sz="3000" b="1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922338" y="1438836"/>
            <a:ext cx="9190168" cy="9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ru-RU" sz="3600" dirty="0">
                <a:solidFill>
                  <a:schemeClr val="tx1"/>
                </a:solidFill>
                <a:latin typeface="Helvetica Neue"/>
                <a:ea typeface="+mn-lt"/>
                <a:cs typeface="+mn-lt"/>
                <a:sym typeface="Helvetica Neue"/>
              </a:rPr>
              <a:t>На основе представленных ROC-кривых и значений AUC, лучшей моделью является Random Forest с AUC = 0.92, что выше, чем у других моделей. Это показывает её высокую способность различать классы и стабильность в предсказаниях. Благодаря ансамблевому подходу, Random Forest эффективно обрабатывает данные и снижает риск ошибок, что делает её наиболее предпочтительной для решения задачи.</a:t>
            </a:r>
            <a:endParaRPr lang="ru-RU" sz="3600" dirty="0">
              <a:solidFill>
                <a:schemeClr val="tx1"/>
              </a:solidFill>
              <a:latin typeface="Helvetica Neue"/>
            </a:endParaRPr>
          </a:p>
        </p:txBody>
      </p:sp>
      <p:sp>
        <p:nvSpPr>
          <p:cNvPr id="137" name="Google Shape;137;p8"/>
          <p:cNvSpPr/>
          <p:nvPr/>
        </p:nvSpPr>
        <p:spPr>
          <a:xfrm>
            <a:off x="19719381" y="11631806"/>
            <a:ext cx="8261578" cy="1187279"/>
          </a:xfrm>
          <a:prstGeom prst="roundRect">
            <a:avLst>
              <a:gd name="adj" fmla="val 34539"/>
            </a:avLst>
          </a:prstGeom>
          <a:solidFill>
            <a:srgbClr val="007BFC"/>
          </a:solidFill>
          <a:ln>
            <a:noFill/>
          </a:ln>
          <a:effectLst>
            <a:outerShdw blurRad="381000" dist="1905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8" name="Google Shape;138;p8" descr="sml_logo_whit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278145" y="12006491"/>
            <a:ext cx="3195247" cy="4306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68454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9;p6">
            <a:extLst>
              <a:ext uri="{FF2B5EF4-FFF2-40B4-BE49-F238E27FC236}">
                <a16:creationId xmlns:a16="http://schemas.microsoft.com/office/drawing/2014/main" id="{A5C00A0B-9C29-A48E-5009-E1D4F70CEC86}"/>
              </a:ext>
            </a:extLst>
          </p:cNvPr>
          <p:cNvSpPr/>
          <p:nvPr/>
        </p:nvSpPr>
        <p:spPr>
          <a:xfrm>
            <a:off x="2693666" y="707935"/>
            <a:ext cx="17929166" cy="1749030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>
            <a:noFill/>
          </a:ln>
          <a:effectLst>
            <a:outerShdw blurRad="381000" dist="1905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217;p62">
            <a:extLst>
              <a:ext uri="{FF2B5EF4-FFF2-40B4-BE49-F238E27FC236}">
                <a16:creationId xmlns:a16="http://schemas.microsoft.com/office/drawing/2014/main" id="{925D2547-0A99-6FA8-4842-C4A9B788F4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26473" y="1039603"/>
            <a:ext cx="17784235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algn="ctr"/>
            <a:r>
              <a:rPr lang="en-US" sz="5400" b="1" dirty="0">
                <a:solidFill>
                  <a:schemeClr val="tx1"/>
                </a:solidFill>
                <a:latin typeface="Helvetica Neue"/>
              </a:rPr>
              <a:t>Над проектом работали </a:t>
            </a:r>
            <a:endParaRPr lang="ru-RU" sz="5400" b="1" dirty="0">
              <a:solidFill>
                <a:schemeClr val="tx1"/>
              </a:solidFill>
              <a:latin typeface="Helvetica Neue"/>
            </a:endParaRPr>
          </a:p>
        </p:txBody>
      </p:sp>
      <p:sp>
        <p:nvSpPr>
          <p:cNvPr id="13" name="Google Shape;731;p39">
            <a:extLst>
              <a:ext uri="{FF2B5EF4-FFF2-40B4-BE49-F238E27FC236}">
                <a16:creationId xmlns:a16="http://schemas.microsoft.com/office/drawing/2014/main" id="{39F70197-C311-9D7A-55E3-7F6832EDBA82}"/>
              </a:ext>
            </a:extLst>
          </p:cNvPr>
          <p:cNvSpPr/>
          <p:nvPr/>
        </p:nvSpPr>
        <p:spPr>
          <a:xfrm>
            <a:off x="14733363" y="4810714"/>
            <a:ext cx="8310636" cy="3207609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>
            <a:noFill/>
          </a:ln>
          <a:effectLst>
            <a:outerShdw blurRad="254000" dist="1270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6000" dirty="0">
                <a:solidFill>
                  <a:schemeClr val="tx1"/>
                </a:solidFill>
                <a:latin typeface="Helvetica Neue"/>
              </a:rPr>
              <a:t>Шитов </a:t>
            </a:r>
          </a:p>
          <a:p>
            <a:pPr algn="ctr"/>
            <a:r>
              <a:rPr lang="ru-RU" sz="6000" dirty="0">
                <a:solidFill>
                  <a:schemeClr val="tx1"/>
                </a:solidFill>
                <a:latin typeface="Helvetica Neue"/>
              </a:rPr>
              <a:t>Владимир</a:t>
            </a:r>
          </a:p>
        </p:txBody>
      </p:sp>
      <p:sp>
        <p:nvSpPr>
          <p:cNvPr id="2" name="Google Shape;731;p39">
            <a:extLst>
              <a:ext uri="{FF2B5EF4-FFF2-40B4-BE49-F238E27FC236}">
                <a16:creationId xmlns:a16="http://schemas.microsoft.com/office/drawing/2014/main" id="{5683585C-18DB-5BF1-01B4-901EFED76833}"/>
              </a:ext>
            </a:extLst>
          </p:cNvPr>
          <p:cNvSpPr/>
          <p:nvPr/>
        </p:nvSpPr>
        <p:spPr>
          <a:xfrm>
            <a:off x="1949690" y="3650391"/>
            <a:ext cx="8310636" cy="3207609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>
            <a:noFill/>
          </a:ln>
          <a:effectLst>
            <a:outerShdw blurRad="254000" dist="1270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6000" b="0" i="0" dirty="0">
                <a:solidFill>
                  <a:schemeClr val="tx1"/>
                </a:solidFill>
                <a:effectLst/>
                <a:latin typeface="Helvetica Neue"/>
              </a:rPr>
              <a:t>Флейшгауэр Александр</a:t>
            </a:r>
            <a:endParaRPr lang="ru-RU" sz="6000" dirty="0">
              <a:solidFill>
                <a:schemeClr val="tx1"/>
              </a:solidFill>
              <a:latin typeface="Helvetica Neue"/>
            </a:endParaRPr>
          </a:p>
        </p:txBody>
      </p:sp>
      <p:sp>
        <p:nvSpPr>
          <p:cNvPr id="3" name="Google Shape;731;p39">
            <a:extLst>
              <a:ext uri="{FF2B5EF4-FFF2-40B4-BE49-F238E27FC236}">
                <a16:creationId xmlns:a16="http://schemas.microsoft.com/office/drawing/2014/main" id="{35E699BE-568D-31A2-90C4-FE1CA560B057}"/>
              </a:ext>
            </a:extLst>
          </p:cNvPr>
          <p:cNvSpPr/>
          <p:nvPr/>
        </p:nvSpPr>
        <p:spPr>
          <a:xfrm>
            <a:off x="5547604" y="9244853"/>
            <a:ext cx="8310636" cy="3207609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>
            <a:noFill/>
          </a:ln>
          <a:effectLst>
            <a:outerShdw blurRad="254000" dist="1270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6000" dirty="0">
                <a:solidFill>
                  <a:schemeClr val="tx1"/>
                </a:solidFill>
                <a:latin typeface="Helvetica Neue"/>
              </a:rPr>
              <a:t>Гайдуков </a:t>
            </a:r>
          </a:p>
          <a:p>
            <a:pPr algn="ctr"/>
            <a:r>
              <a:rPr lang="ru-RU" sz="6000" dirty="0">
                <a:solidFill>
                  <a:schemeClr val="tx1"/>
                </a:solidFill>
                <a:latin typeface="Helvetica Neue"/>
              </a:rPr>
              <a:t>Вячеслав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122;p60">
            <a:extLst>
              <a:ext uri="{FF2B5EF4-FFF2-40B4-BE49-F238E27FC236}">
                <a16:creationId xmlns:a16="http://schemas.microsoft.com/office/drawing/2014/main" id="{A5BCCB73-8754-0DF2-5B8B-A95D8540DAF4}"/>
              </a:ext>
            </a:extLst>
          </p:cNvPr>
          <p:cNvSpPr/>
          <p:nvPr/>
        </p:nvSpPr>
        <p:spPr>
          <a:xfrm>
            <a:off x="13026389" y="1413616"/>
            <a:ext cx="10699467" cy="1321878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>
            <a:noFill/>
          </a:ln>
          <a:effectLst>
            <a:outerShdw blurRad="254000" dist="127000" dir="5400000" rotWithShape="0">
              <a:srgbClr val="2C2C2C">
                <a:alpha val="24705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0000"/>
              </a:lnSpc>
              <a:buClr>
                <a:srgbClr val="FFFFFF"/>
              </a:buClr>
              <a:buSzPts val="3000"/>
            </a:pPr>
            <a:r>
              <a:rPr lang="ru-RU" sz="5400" b="1" dirty="0">
                <a:solidFill>
                  <a:schemeClr val="tx1"/>
                </a:solidFill>
                <a:latin typeface="Helvetica Neue"/>
              </a:rPr>
              <a:t>Этапы работы над задачей</a:t>
            </a:r>
            <a:endParaRPr lang="ru-RU" sz="5400" dirty="0">
              <a:solidFill>
                <a:schemeClr val="tx1"/>
              </a:solidFill>
              <a:latin typeface="Helvetica Neue"/>
            </a:endParaRPr>
          </a:p>
        </p:txBody>
      </p:sp>
      <p:sp>
        <p:nvSpPr>
          <p:cNvPr id="4" name="Google Shape;1117;p60">
            <a:extLst>
              <a:ext uri="{FF2B5EF4-FFF2-40B4-BE49-F238E27FC236}">
                <a16:creationId xmlns:a16="http://schemas.microsoft.com/office/drawing/2014/main" id="{F878D610-BBA1-720E-E419-87EDA4D56D5B}"/>
              </a:ext>
            </a:extLst>
          </p:cNvPr>
          <p:cNvSpPr/>
          <p:nvPr/>
        </p:nvSpPr>
        <p:spPr>
          <a:xfrm>
            <a:off x="864675" y="1413638"/>
            <a:ext cx="10311392" cy="1321878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r>
              <a:rPr lang="ru-RU" sz="5400" b="1" dirty="0">
                <a:solidFill>
                  <a:schemeClr val="accent6"/>
                </a:solidFill>
                <a:latin typeface="Helvetica Neue"/>
              </a:rPr>
              <a:t>Содержание презентации</a:t>
            </a:r>
            <a:endParaRPr sz="5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Если слайд содержит только текст, длина строки не должна превышать 60-80 символов с пробелами. Так удобнее читать.…"/>
          <p:cNvSpPr txBox="1"/>
          <p:nvPr/>
        </p:nvSpPr>
        <p:spPr>
          <a:xfrm>
            <a:off x="13026389" y="2951157"/>
            <a:ext cx="10846184" cy="8581836"/>
          </a:xfrm>
          <a:prstGeom prst="rect">
            <a:avLst/>
          </a:prstGeom>
          <a:ln w="12700">
            <a:miter lim="400000"/>
          </a:ln>
        </p:spPr>
        <p:txBody>
          <a:bodyPr wrap="square" lIns="12700" tIns="12700" rIns="12700" bIns="12700" anchor="t">
            <a:spAutoFit/>
          </a:bodyPr>
          <a:lstStyle/>
          <a:p>
            <a:pPr marL="660400" indent="-660400">
              <a:lnSpc>
                <a:spcPct val="150000"/>
              </a:lnSpc>
              <a:spcBef>
                <a:spcPts val="1200"/>
              </a:spcBef>
              <a:buClr>
                <a:srgbClr val="3479F3"/>
              </a:buClr>
              <a:buSzPct val="100000"/>
              <a:buAutoNum type="arabicPeriod"/>
              <a:defRPr sz="3600"/>
            </a:pPr>
            <a:r>
              <a:rPr lang="ru-RU" sz="3600" dirty="0">
                <a:latin typeface="Helvetica Neue"/>
              </a:rPr>
              <a:t>Получение технического задания  </a:t>
            </a:r>
          </a:p>
          <a:p>
            <a:pPr marL="660400" indent="-660400">
              <a:lnSpc>
                <a:spcPct val="150000"/>
              </a:lnSpc>
              <a:spcBef>
                <a:spcPts val="1200"/>
              </a:spcBef>
              <a:buClr>
                <a:srgbClr val="3479F3"/>
              </a:buClr>
              <a:buSzPct val="100000"/>
              <a:buAutoNum type="arabicPeriod"/>
              <a:defRPr sz="3600"/>
            </a:pPr>
            <a:r>
              <a:rPr lang="ru-RU" sz="3600" dirty="0">
                <a:latin typeface="Helvetica Neue"/>
              </a:rPr>
              <a:t>Разбор ТЗ и определение направления задач  </a:t>
            </a:r>
          </a:p>
          <a:p>
            <a:pPr marL="660400" indent="-660400">
              <a:lnSpc>
                <a:spcPct val="150000"/>
              </a:lnSpc>
              <a:spcBef>
                <a:spcPts val="1200"/>
              </a:spcBef>
              <a:buClr>
                <a:srgbClr val="3479F3"/>
              </a:buClr>
              <a:buSzPct val="100000"/>
              <a:buAutoNum type="arabicPeriod"/>
              <a:defRPr sz="3600"/>
            </a:pPr>
            <a:r>
              <a:rPr lang="ru-RU" sz="3600" dirty="0">
                <a:latin typeface="Helvetica Neue"/>
              </a:rPr>
              <a:t>Индивидуальный подход  </a:t>
            </a:r>
          </a:p>
          <a:p>
            <a:pPr marL="660400" indent="-660400">
              <a:lnSpc>
                <a:spcPct val="150000"/>
              </a:lnSpc>
              <a:spcBef>
                <a:spcPts val="1200"/>
              </a:spcBef>
              <a:buClr>
                <a:srgbClr val="3479F3"/>
              </a:buClr>
              <a:buSzPct val="100000"/>
              <a:buAutoNum type="arabicPeriod"/>
              <a:defRPr sz="3600"/>
            </a:pPr>
            <a:r>
              <a:rPr lang="ru-RU" sz="3600" dirty="0" smtClean="0">
                <a:latin typeface="Helvetica Neue"/>
              </a:rPr>
              <a:t>Индивидуальный</a:t>
            </a:r>
            <a:r>
              <a:rPr lang="en-US" sz="3600" dirty="0">
                <a:latin typeface="Helvetica Neue"/>
              </a:rPr>
              <a:t> </a:t>
            </a:r>
            <a:r>
              <a:rPr lang="en-US" sz="3600" dirty="0" err="1" smtClean="0">
                <a:latin typeface="Helvetica Neue"/>
              </a:rPr>
              <a:t>Beline</a:t>
            </a:r>
            <a:endParaRPr lang="ru-RU" sz="3600" dirty="0">
              <a:latin typeface="Helvetica Neue"/>
            </a:endParaRPr>
          </a:p>
          <a:p>
            <a:pPr marL="660400" indent="-660400">
              <a:lnSpc>
                <a:spcPct val="150000"/>
              </a:lnSpc>
              <a:spcBef>
                <a:spcPts val="1200"/>
              </a:spcBef>
              <a:buClr>
                <a:srgbClr val="3479F3"/>
              </a:buClr>
              <a:buSzPct val="100000"/>
              <a:buAutoNum type="arabicPeriod"/>
              <a:defRPr sz="3600"/>
            </a:pPr>
            <a:r>
              <a:rPr lang="ru-RU" sz="3600" dirty="0">
                <a:latin typeface="Helvetica Neue"/>
              </a:rPr>
              <a:t>Разбор индивидуальных решений  </a:t>
            </a:r>
          </a:p>
          <a:p>
            <a:pPr marL="660400" indent="-660400">
              <a:lnSpc>
                <a:spcPct val="150000"/>
              </a:lnSpc>
              <a:spcBef>
                <a:spcPts val="1200"/>
              </a:spcBef>
              <a:buClr>
                <a:srgbClr val="3479F3"/>
              </a:buClr>
              <a:buSzPct val="100000"/>
              <a:buAutoNum type="arabicPeriod"/>
              <a:defRPr sz="3600"/>
            </a:pPr>
            <a:r>
              <a:rPr lang="ru-RU" sz="3600" dirty="0">
                <a:latin typeface="Helvetica Neue"/>
              </a:rPr>
              <a:t>Совместная работа и разработка общего решения  </a:t>
            </a:r>
          </a:p>
          <a:p>
            <a:pPr marL="660400" indent="-660400">
              <a:lnSpc>
                <a:spcPct val="150000"/>
              </a:lnSpc>
              <a:spcBef>
                <a:spcPts val="1200"/>
              </a:spcBef>
              <a:buClr>
                <a:srgbClr val="3479F3"/>
              </a:buClr>
              <a:buSzPct val="100000"/>
              <a:buAutoNum type="arabicPeriod"/>
              <a:defRPr sz="3600"/>
            </a:pPr>
            <a:r>
              <a:rPr lang="ru-RU" sz="3600" dirty="0">
                <a:latin typeface="Helvetica Neue"/>
              </a:rPr>
              <a:t>Выбор лучшей модели  </a:t>
            </a:r>
          </a:p>
          <a:p>
            <a:pPr marL="660400" indent="-660400">
              <a:lnSpc>
                <a:spcPct val="150000"/>
              </a:lnSpc>
              <a:spcBef>
                <a:spcPts val="1200"/>
              </a:spcBef>
              <a:buClr>
                <a:srgbClr val="3479F3"/>
              </a:buClr>
              <a:buSzPct val="100000"/>
              <a:buAutoNum type="arabicPeriod"/>
              <a:defRPr sz="3600"/>
            </a:pPr>
            <a:r>
              <a:rPr lang="ru-RU" sz="3600" dirty="0" smtClean="0">
                <a:latin typeface="Helvetica Neue"/>
              </a:rPr>
              <a:t>Вывод</a:t>
            </a:r>
            <a:endParaRPr lang="ru-RU" sz="3600" dirty="0">
              <a:latin typeface="Helvetica Neue"/>
            </a:endParaRPr>
          </a:p>
        </p:txBody>
      </p:sp>
      <p:sp>
        <p:nvSpPr>
          <p:cNvPr id="3" name="Текстовое поле 4">
            <a:extLst>
              <a:ext uri="{FF2B5EF4-FFF2-40B4-BE49-F238E27FC236}">
                <a16:creationId xmlns:a16="http://schemas.microsoft.com/office/drawing/2014/main" id="{9D0580C8-023A-BD30-7035-3615580C6475}"/>
              </a:ext>
            </a:extLst>
          </p:cNvPr>
          <p:cNvSpPr txBox="1"/>
          <p:nvPr/>
        </p:nvSpPr>
        <p:spPr>
          <a:xfrm>
            <a:off x="864675" y="2951157"/>
            <a:ext cx="9550326" cy="280076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L="742950" indent="-742950">
              <a:lnSpc>
                <a:spcPct val="150000"/>
              </a:lnSpc>
              <a:buClr>
                <a:srgbClr val="007FFF"/>
              </a:buClr>
              <a:buFont typeface="+mj-lt"/>
              <a:buAutoNum type="arabicPeriod"/>
            </a:pPr>
            <a:r>
              <a:rPr lang="ru-RU" altLang="en-US" sz="3600" dirty="0" smtClean="0">
                <a:latin typeface="Helvetica Neue"/>
              </a:rPr>
              <a:t>Проделанная работа</a:t>
            </a:r>
            <a:r>
              <a:rPr lang="ru-RU" altLang="en-US" sz="3600" dirty="0" smtClean="0">
                <a:latin typeface="Helvetica Neue"/>
              </a:rPr>
              <a:t>  </a:t>
            </a:r>
            <a:endParaRPr lang="ru-RU" altLang="en-US" sz="3600" dirty="0">
              <a:latin typeface="Helvetica Neue"/>
            </a:endParaRPr>
          </a:p>
          <a:p>
            <a:pPr marL="742950" indent="-742950">
              <a:lnSpc>
                <a:spcPct val="150000"/>
              </a:lnSpc>
              <a:buClr>
                <a:srgbClr val="007FFF"/>
              </a:buClr>
              <a:buFont typeface="+mj-lt"/>
              <a:buAutoNum type="arabicPeriod"/>
            </a:pPr>
            <a:r>
              <a:rPr lang="ru-RU" altLang="en-US" sz="3600" dirty="0" smtClean="0">
                <a:latin typeface="Helvetica Neue"/>
              </a:rPr>
              <a:t>Р</a:t>
            </a:r>
            <a:r>
              <a:rPr lang="ru-RU" altLang="en-US" sz="3600" dirty="0" smtClean="0">
                <a:latin typeface="Helvetica Neue"/>
              </a:rPr>
              <a:t>ешение поставленной задачи  </a:t>
            </a:r>
            <a:endParaRPr lang="ru-RU" altLang="en-US" sz="3600" dirty="0">
              <a:latin typeface="Helvetica Neue"/>
            </a:endParaRPr>
          </a:p>
          <a:p>
            <a:pPr marL="742950" indent="-742950">
              <a:lnSpc>
                <a:spcPct val="150000"/>
              </a:lnSpc>
              <a:buClr>
                <a:srgbClr val="007FFF"/>
              </a:buClr>
              <a:buFont typeface="+mj-lt"/>
              <a:buAutoNum type="arabicPeriod"/>
            </a:pPr>
            <a:r>
              <a:rPr lang="ru-RU" altLang="en-US" sz="3600" dirty="0">
                <a:latin typeface="Helvetica Neue"/>
              </a:rPr>
              <a:t>Итоговый результат</a:t>
            </a:r>
            <a:endParaRPr lang="ru-RU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66450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19;p6">
            <a:extLst>
              <a:ext uri="{FF2B5EF4-FFF2-40B4-BE49-F238E27FC236}">
                <a16:creationId xmlns:a16="http://schemas.microsoft.com/office/drawing/2014/main" id="{D74C0A7E-C376-CEAE-1EFB-D67BA2D9E735}"/>
              </a:ext>
            </a:extLst>
          </p:cNvPr>
          <p:cNvSpPr/>
          <p:nvPr/>
        </p:nvSpPr>
        <p:spPr>
          <a:xfrm>
            <a:off x="885828" y="604137"/>
            <a:ext cx="9877422" cy="1889745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>
            <a:noFill/>
          </a:ln>
          <a:effectLst>
            <a:outerShdw blurRad="381000" dist="1905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" name="Google Shape;119;p6">
            <a:extLst>
              <a:ext uri="{FF2B5EF4-FFF2-40B4-BE49-F238E27FC236}">
                <a16:creationId xmlns:a16="http://schemas.microsoft.com/office/drawing/2014/main" id="{A3C87B09-EF67-72E9-E46B-D9B0256F154E}"/>
              </a:ext>
            </a:extLst>
          </p:cNvPr>
          <p:cNvSpPr/>
          <p:nvPr/>
        </p:nvSpPr>
        <p:spPr>
          <a:xfrm>
            <a:off x="885828" y="4408162"/>
            <a:ext cx="22005290" cy="6817925"/>
          </a:xfrm>
          <a:prstGeom prst="roundRect">
            <a:avLst>
              <a:gd name="adj" fmla="val 17346"/>
            </a:avLst>
          </a:prstGeom>
          <a:solidFill>
            <a:srgbClr val="007BFC"/>
          </a:solidFill>
          <a:ln>
            <a:noFill/>
          </a:ln>
          <a:effectLst>
            <a:outerShdw blurRad="381000" dist="1905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4400" dirty="0" smtClean="0">
                <a:solidFill>
                  <a:schemeClr val="tx1"/>
                </a:solidFill>
                <a:latin typeface="Helvetica Neue"/>
                <a:cs typeface="CoFo Sans" charset="0"/>
              </a:rPr>
              <a:t/>
            </a:r>
            <a:br>
              <a:rPr lang="en-US" sz="4400" dirty="0" smtClean="0">
                <a:solidFill>
                  <a:schemeClr val="tx1"/>
                </a:solidFill>
                <a:latin typeface="Helvetica Neue"/>
                <a:cs typeface="CoFo Sans" charset="0"/>
              </a:rPr>
            </a:br>
            <a:r>
              <a:rPr lang="en-US" sz="4400" dirty="0" smtClean="0">
                <a:solidFill>
                  <a:schemeClr val="tx1"/>
                </a:solidFill>
                <a:latin typeface="Helvetica Neue"/>
                <a:cs typeface="CoFo Sans" charset="0"/>
              </a:rPr>
              <a:t>	</a:t>
            </a:r>
            <a:r>
              <a:rPr lang="ru-RU" sz="4400" dirty="0" smtClean="0">
                <a:solidFill>
                  <a:schemeClr val="tx1"/>
                </a:solidFill>
                <a:latin typeface="Helvetica Neue"/>
                <a:cs typeface="CoFo Sans" charset="0"/>
              </a:rPr>
              <a:t>В </a:t>
            </a:r>
            <a:r>
              <a:rPr lang="ru-RU" sz="4400" dirty="0">
                <a:solidFill>
                  <a:schemeClr val="tx1"/>
                </a:solidFill>
                <a:latin typeface="Helvetica Neue"/>
                <a:cs typeface="CoFo Sans" charset="0"/>
              </a:rPr>
              <a:t>приложении имеются входные данные, состоящие из наборов признаков, собранных на первое число каждого месяца за период в 1,5 года. Необходимо создать модель, которая, анализируя эти данные, позволит повысить эффективность продаж за счёт точного выделения целевой аудитории для каждой рассылки.</a:t>
            </a:r>
            <a:endParaRPr lang="ru-RU" altLang="en-US" sz="4400" dirty="0">
              <a:solidFill>
                <a:schemeClr val="tx1"/>
              </a:solidFill>
              <a:latin typeface="Helvetica Neue"/>
              <a:cs typeface="Times New Roman" panose="02020603050405020304" charset="0"/>
            </a:endParaRPr>
          </a:p>
        </p:txBody>
      </p:sp>
      <p:sp>
        <p:nvSpPr>
          <p:cNvPr id="184" name="Основные цвета"/>
          <p:cNvSpPr txBox="1">
            <a:spLocks noGrp="1"/>
          </p:cNvSpPr>
          <p:nvPr>
            <p:ph type="title"/>
          </p:nvPr>
        </p:nvSpPr>
        <p:spPr>
          <a:xfrm>
            <a:off x="1416049" y="861067"/>
            <a:ext cx="37551145" cy="1632815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/>
          <a:p>
            <a:r>
              <a:rPr lang="en-US" sz="7200" b="1" dirty="0">
                <a:solidFill>
                  <a:schemeClr val="tx1"/>
                </a:solidFill>
                <a:latin typeface="Helvetica Neue"/>
                <a:cs typeface="CoFo Sans" charset="0"/>
                <a:sym typeface="+mn-ea"/>
              </a:rPr>
              <a:t>Постановка задачи</a:t>
            </a:r>
            <a:endParaRPr lang="en-US" sz="7200" b="1" dirty="0">
              <a:solidFill>
                <a:schemeClr val="tx1"/>
              </a:solidFill>
              <a:latin typeface="Helvetica Neue"/>
              <a:cs typeface="CoFo Sans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7A941-675B-0B8A-1568-062DD2580CF1}"/>
              </a:ext>
            </a:extLst>
          </p:cNvPr>
          <p:cNvSpPr txBox="1"/>
          <p:nvPr/>
        </p:nvSpPr>
        <p:spPr>
          <a:xfrm>
            <a:off x="1416048" y="4959462"/>
            <a:ext cx="16713200" cy="8730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ru-RU" sz="5000" dirty="0">
                <a:solidFill>
                  <a:schemeClr val="bg2"/>
                </a:solidFill>
                <a:latin typeface="Helvetica Neue"/>
                <a:cs typeface="CoFo Sans" charset="0"/>
              </a:rPr>
              <a:t>Цель: </a:t>
            </a:r>
            <a:r>
              <a:rPr lang="ru-RU" sz="5000" dirty="0" smtClean="0">
                <a:solidFill>
                  <a:schemeClr val="bg2"/>
                </a:solidFill>
                <a:latin typeface="Helvetica Neue"/>
                <a:cs typeface="CoFo Sans" charset="0"/>
              </a:rPr>
              <a:t>Определение целевой аудитории </a:t>
            </a:r>
            <a:r>
              <a:rPr lang="ru-RU" sz="5000" dirty="0">
                <a:solidFill>
                  <a:schemeClr val="bg2"/>
                </a:solidFill>
                <a:latin typeface="Helvetica Neue"/>
                <a:cs typeface="CoFo Sans" charset="0"/>
              </a:rPr>
              <a:t>для рассылок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>
            <a:off x="1716834" y="668017"/>
            <a:ext cx="6008913" cy="1635919"/>
          </a:xfrm>
          <a:prstGeom prst="roundRect">
            <a:avLst>
              <a:gd name="adj" fmla="val 42698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80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Helvetica Neue"/>
                <a:sym typeface="CoFo Sans"/>
              </a:rPr>
              <a:t>Библиотеки</a:t>
            </a:r>
            <a:endParaRPr kumimoji="0" lang="ru-RU" sz="80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Helvetica Neue"/>
              <a:sym typeface="CoFo Sans"/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1716835" y="3799906"/>
            <a:ext cx="17205648" cy="7805101"/>
          </a:xfrm>
          <a:prstGeom prst="roundRect">
            <a:avLst>
              <a:gd name="adj" fmla="val 15269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r>
              <a:rPr lang="en-US" sz="5400" b="1" dirty="0" smtClean="0">
                <a:latin typeface="Helvetica Neue"/>
              </a:rPr>
              <a:t>Pandas – </a:t>
            </a:r>
            <a:r>
              <a:rPr lang="ru-RU" sz="5400" dirty="0" smtClean="0">
                <a:latin typeface="Helvetica Neue"/>
              </a:rPr>
              <a:t>Работа с </a:t>
            </a:r>
            <a:r>
              <a:rPr lang="en-US" sz="5400" dirty="0">
                <a:latin typeface="Helvetica Neue"/>
              </a:rPr>
              <a:t>D</a:t>
            </a:r>
            <a:r>
              <a:rPr lang="en-US" sz="5400" dirty="0" smtClean="0">
                <a:latin typeface="Helvetica Neue"/>
              </a:rPr>
              <a:t>ataframe  </a:t>
            </a:r>
          </a:p>
          <a:p>
            <a:r>
              <a:rPr lang="en-US" sz="5400" b="1" dirty="0" smtClean="0">
                <a:latin typeface="Helvetica Neue"/>
              </a:rPr>
              <a:t>Numpy – </a:t>
            </a:r>
            <a:r>
              <a:rPr lang="ru-RU" sz="5400" dirty="0" smtClean="0">
                <a:latin typeface="Helvetica Neue"/>
              </a:rPr>
              <a:t>Работа </a:t>
            </a:r>
            <a:r>
              <a:rPr lang="ru-RU" sz="5400" dirty="0">
                <a:latin typeface="Helvetica Neue"/>
              </a:rPr>
              <a:t>многомерными массивами</a:t>
            </a:r>
            <a:r>
              <a:rPr lang="ru-RU" sz="5400" b="1" dirty="0">
                <a:latin typeface="Helvetica Neue"/>
              </a:rPr>
              <a:t> </a:t>
            </a:r>
            <a:r>
              <a:rPr lang="en-US" sz="5400" b="1" dirty="0" smtClean="0">
                <a:latin typeface="Helvetica Neue"/>
              </a:rPr>
              <a:t> </a:t>
            </a:r>
          </a:p>
          <a:p>
            <a:r>
              <a:rPr lang="en-US" sz="5400" b="1" dirty="0" smtClean="0">
                <a:latin typeface="Helvetica Neue"/>
              </a:rPr>
              <a:t>Missingno – </a:t>
            </a:r>
            <a:r>
              <a:rPr lang="ru-RU" sz="5400" dirty="0" smtClean="0">
                <a:latin typeface="Helvetica Neue"/>
              </a:rPr>
              <a:t>Визуализация пропусков</a:t>
            </a:r>
            <a:endParaRPr lang="en-US" sz="5400" dirty="0" smtClean="0">
              <a:latin typeface="Helvetica Neue"/>
            </a:endParaRPr>
          </a:p>
          <a:p>
            <a:r>
              <a:rPr lang="en-US" sz="5400" b="1" dirty="0" smtClean="0">
                <a:latin typeface="Helvetica Neue"/>
              </a:rPr>
              <a:t>Seaborn</a:t>
            </a:r>
            <a:r>
              <a:rPr lang="ru-RU" sz="5400" b="1" dirty="0" smtClean="0">
                <a:latin typeface="Helvetica Neue"/>
              </a:rPr>
              <a:t> -</a:t>
            </a:r>
            <a:r>
              <a:rPr lang="en-US" sz="5400" b="1" dirty="0" smtClean="0">
                <a:latin typeface="Helvetica Neue"/>
              </a:rPr>
              <a:t>  </a:t>
            </a:r>
            <a:r>
              <a:rPr lang="ru-RU" sz="5400" dirty="0" smtClean="0">
                <a:latin typeface="Helvetica Neue"/>
              </a:rPr>
              <a:t>Работа с графиками</a:t>
            </a:r>
            <a:endParaRPr lang="en-US" sz="5400" dirty="0" smtClean="0">
              <a:latin typeface="Helvetica Neue"/>
            </a:endParaRPr>
          </a:p>
          <a:p>
            <a:r>
              <a:rPr lang="en-US" sz="5400" b="1" dirty="0" smtClean="0">
                <a:latin typeface="Helvetica Neue"/>
              </a:rPr>
              <a:t>Matplotlib</a:t>
            </a:r>
            <a:r>
              <a:rPr lang="ru-RU" sz="5400" b="1" dirty="0" smtClean="0">
                <a:latin typeface="Helvetica Neue"/>
              </a:rPr>
              <a:t> –</a:t>
            </a:r>
            <a:r>
              <a:rPr lang="en-US" sz="5400" b="1" dirty="0" smtClean="0">
                <a:latin typeface="Helvetica Neue"/>
              </a:rPr>
              <a:t> </a:t>
            </a:r>
            <a:r>
              <a:rPr lang="ru-RU" sz="5400" dirty="0" smtClean="0">
                <a:latin typeface="Helvetica Neue"/>
              </a:rPr>
              <a:t>Для  визуализации данных</a:t>
            </a:r>
            <a:endParaRPr lang="en-US" sz="5400" dirty="0" smtClean="0">
              <a:latin typeface="Helvetica Neue"/>
            </a:endParaRPr>
          </a:p>
          <a:p>
            <a:r>
              <a:rPr lang="en-US" sz="5400" b="1" dirty="0" smtClean="0">
                <a:latin typeface="Helvetica Neue"/>
              </a:rPr>
              <a:t>Sklearn</a:t>
            </a:r>
            <a:r>
              <a:rPr lang="ru-RU" sz="5400" b="1" dirty="0" smtClean="0">
                <a:latin typeface="Helvetica Neue"/>
              </a:rPr>
              <a:t>  -</a:t>
            </a:r>
            <a:r>
              <a:rPr lang="en-US" sz="5400" b="1" dirty="0" smtClean="0">
                <a:latin typeface="Helvetica Neue"/>
              </a:rPr>
              <a:t> </a:t>
            </a:r>
            <a:r>
              <a:rPr lang="ru-RU" sz="5400" dirty="0" smtClean="0">
                <a:latin typeface="Helvetica Neue"/>
              </a:rPr>
              <a:t>Простые модели, метрики, кодировки</a:t>
            </a:r>
            <a:endParaRPr lang="en-US" sz="5400" dirty="0" smtClean="0">
              <a:latin typeface="Helvetica Neue"/>
            </a:endParaRPr>
          </a:p>
          <a:p>
            <a:r>
              <a:rPr lang="en-US" sz="5400" b="1" dirty="0" smtClean="0">
                <a:latin typeface="Helvetica Neue"/>
              </a:rPr>
              <a:t>Xgboost</a:t>
            </a:r>
            <a:r>
              <a:rPr lang="ru-RU" sz="5400" b="1" dirty="0" smtClean="0">
                <a:latin typeface="Helvetica Neue"/>
              </a:rPr>
              <a:t> –</a:t>
            </a:r>
            <a:r>
              <a:rPr lang="en-US" sz="5400" b="1" dirty="0" smtClean="0">
                <a:latin typeface="Helvetica Neue"/>
              </a:rPr>
              <a:t> </a:t>
            </a:r>
            <a:r>
              <a:rPr lang="ru-RU" sz="5400" dirty="0" smtClean="0">
                <a:latin typeface="Helvetica Neue"/>
              </a:rPr>
              <a:t>Построение</a:t>
            </a:r>
            <a:r>
              <a:rPr lang="ru-RU" sz="5400" b="1" dirty="0" smtClean="0">
                <a:latin typeface="Helvetica Neue"/>
              </a:rPr>
              <a:t> </a:t>
            </a:r>
            <a:r>
              <a:rPr lang="ru-RU" sz="5400" dirty="0" smtClean="0">
                <a:latin typeface="Helvetica Neue"/>
              </a:rPr>
              <a:t>модели</a:t>
            </a:r>
            <a:endParaRPr lang="en-US" sz="5400" dirty="0"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98994659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9;p6">
            <a:extLst>
              <a:ext uri="{FF2B5EF4-FFF2-40B4-BE49-F238E27FC236}">
                <a16:creationId xmlns:a16="http://schemas.microsoft.com/office/drawing/2014/main" id="{93DB9556-8BB5-80F0-CEFF-85119E241ACE}"/>
              </a:ext>
            </a:extLst>
          </p:cNvPr>
          <p:cNvSpPr/>
          <p:nvPr/>
        </p:nvSpPr>
        <p:spPr>
          <a:xfrm>
            <a:off x="-1110032" y="-972809"/>
            <a:ext cx="25920555" cy="15137978"/>
          </a:xfrm>
          <a:prstGeom prst="roundRect">
            <a:avLst>
              <a:gd name="adj" fmla="val 4445"/>
            </a:avLst>
          </a:prstGeom>
          <a:solidFill>
            <a:srgbClr val="007BFC"/>
          </a:solidFill>
          <a:ln>
            <a:noFill/>
          </a:ln>
          <a:effectLst>
            <a:outerShdw blurRad="381000" dist="1905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3000"/>
              <a:buFont typeface="Arial"/>
              <a:buNone/>
            </a:pPr>
            <a:endParaRPr sz="4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6" name="Google Shape;626;p35"/>
          <p:cNvSpPr/>
          <p:nvPr/>
        </p:nvSpPr>
        <p:spPr>
          <a:xfrm>
            <a:off x="920116" y="3070037"/>
            <a:ext cx="1027117" cy="1026989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7" name="Google Shape;627;p35"/>
          <p:cNvSpPr txBox="1"/>
          <p:nvPr/>
        </p:nvSpPr>
        <p:spPr>
          <a:xfrm>
            <a:off x="1070534" y="3266031"/>
            <a:ext cx="726281" cy="63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en-US" sz="4000" b="0" i="0" u="none" strike="noStrike" cap="none">
                <a:solidFill>
                  <a:srgbClr val="007BF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/>
          </a:p>
        </p:txBody>
      </p:sp>
      <p:sp>
        <p:nvSpPr>
          <p:cNvPr id="628" name="Google Shape;628;p35"/>
          <p:cNvSpPr txBox="1"/>
          <p:nvPr/>
        </p:nvSpPr>
        <p:spPr>
          <a:xfrm>
            <a:off x="921254" y="4451171"/>
            <a:ext cx="5356754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4000" b="0" i="0" dirty="0">
                <a:solidFill>
                  <a:srgbClr val="F8FAFF"/>
                </a:solidFill>
                <a:effectLst/>
                <a:latin typeface="Helvetica Neue"/>
              </a:rPr>
              <a:t>Использование предоставленных данных</a:t>
            </a:r>
            <a:endParaRPr lang="ru-RU" sz="4000" dirty="0">
              <a:latin typeface="Helvetica Neue"/>
            </a:endParaRPr>
          </a:p>
        </p:txBody>
      </p:sp>
      <p:sp>
        <p:nvSpPr>
          <p:cNvPr id="629" name="Google Shape;629;p35"/>
          <p:cNvSpPr txBox="1"/>
          <p:nvPr/>
        </p:nvSpPr>
        <p:spPr>
          <a:xfrm>
            <a:off x="6663330" y="4451173"/>
            <a:ext cx="5227470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3600"/>
            </a:pPr>
            <a:r>
              <a:rPr lang="en-US" sz="4000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</a:rPr>
              <a:t>Предобработка данных</a:t>
            </a:r>
            <a:endParaRPr lang="en-US" sz="40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630" name="Google Shape;630;p35"/>
          <p:cNvSpPr/>
          <p:nvPr/>
        </p:nvSpPr>
        <p:spPr>
          <a:xfrm>
            <a:off x="6663330" y="3070037"/>
            <a:ext cx="1027117" cy="1026989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1" name="Google Shape;631;p35"/>
          <p:cNvSpPr txBox="1"/>
          <p:nvPr/>
        </p:nvSpPr>
        <p:spPr>
          <a:xfrm>
            <a:off x="6813748" y="3266031"/>
            <a:ext cx="726281" cy="63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en-US" sz="4000" b="0" i="0" u="none" strike="noStrike" cap="none">
                <a:solidFill>
                  <a:srgbClr val="007BF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/>
          </a:p>
        </p:txBody>
      </p:sp>
      <p:sp>
        <p:nvSpPr>
          <p:cNvPr id="632" name="Google Shape;632;p35"/>
          <p:cNvSpPr txBox="1"/>
          <p:nvPr/>
        </p:nvSpPr>
        <p:spPr>
          <a:xfrm>
            <a:off x="12428815" y="4330043"/>
            <a:ext cx="5302632" cy="155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ru-RU" altLang="en-US" sz="4000" dirty="0">
                <a:solidFill>
                  <a:schemeClr val="tx1"/>
                </a:solidFill>
                <a:latin typeface="Helvetica Neue"/>
              </a:rPr>
              <a:t>Индивидуальная</a:t>
            </a:r>
          </a:p>
          <a:p>
            <a:r>
              <a:rPr lang="ru-RU" altLang="en-US" sz="4000" dirty="0">
                <a:solidFill>
                  <a:schemeClr val="tx1"/>
                </a:solidFill>
                <a:latin typeface="Helvetica Neue"/>
              </a:rPr>
              <a:t>работа</a:t>
            </a:r>
          </a:p>
        </p:txBody>
      </p:sp>
      <p:sp>
        <p:nvSpPr>
          <p:cNvPr id="633" name="Google Shape;633;p35"/>
          <p:cNvSpPr/>
          <p:nvPr/>
        </p:nvSpPr>
        <p:spPr>
          <a:xfrm>
            <a:off x="12428815" y="3070037"/>
            <a:ext cx="1027116" cy="1026989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4" name="Google Shape;634;p35"/>
          <p:cNvSpPr txBox="1"/>
          <p:nvPr/>
        </p:nvSpPr>
        <p:spPr>
          <a:xfrm>
            <a:off x="12579232" y="3266031"/>
            <a:ext cx="726281" cy="63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en-US" sz="4000" b="0" i="0" u="none" strike="noStrike" cap="none">
                <a:solidFill>
                  <a:srgbClr val="007BF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/>
          </a:p>
        </p:txBody>
      </p:sp>
      <p:sp>
        <p:nvSpPr>
          <p:cNvPr id="635" name="Google Shape;635;p35"/>
          <p:cNvSpPr txBox="1"/>
          <p:nvPr/>
        </p:nvSpPr>
        <p:spPr>
          <a:xfrm>
            <a:off x="18269455" y="4448007"/>
            <a:ext cx="522746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3600"/>
            </a:pPr>
            <a:r>
              <a:rPr lang="ru-RU" sz="4000" b="0" i="0" dirty="0">
                <a:solidFill>
                  <a:srgbClr val="F8FAFF"/>
                </a:solidFill>
                <a:effectLst/>
                <a:latin typeface="Helvetica Neue"/>
              </a:rPr>
              <a:t>Коллективная работа</a:t>
            </a:r>
            <a:endParaRPr lang="en-US" sz="40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636" name="Google Shape;636;p35"/>
          <p:cNvSpPr/>
          <p:nvPr/>
        </p:nvSpPr>
        <p:spPr>
          <a:xfrm>
            <a:off x="18268317" y="3070037"/>
            <a:ext cx="1027117" cy="1026989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7" name="Google Shape;637;p35"/>
          <p:cNvSpPr txBox="1"/>
          <p:nvPr/>
        </p:nvSpPr>
        <p:spPr>
          <a:xfrm>
            <a:off x="18393336" y="3266031"/>
            <a:ext cx="726281" cy="63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en-US" sz="4000" b="0" i="0" u="none" strike="noStrike" cap="none">
                <a:solidFill>
                  <a:srgbClr val="007BF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/>
          </a:p>
        </p:txBody>
      </p:sp>
      <p:sp>
        <p:nvSpPr>
          <p:cNvPr id="638" name="Google Shape;638;p35"/>
          <p:cNvSpPr txBox="1"/>
          <p:nvPr/>
        </p:nvSpPr>
        <p:spPr>
          <a:xfrm>
            <a:off x="921253" y="8742981"/>
            <a:ext cx="5356753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3600"/>
              <a:buFont typeface="Helvetica Neue"/>
            </a:pPr>
            <a:r>
              <a:rPr lang="ru-RU" sz="4000" b="0" i="0" dirty="0">
                <a:solidFill>
                  <a:srgbClr val="F8FAFF"/>
                </a:solidFill>
                <a:effectLst/>
                <a:latin typeface="Helvetica Neue"/>
              </a:rPr>
              <a:t>Создание решения</a:t>
            </a:r>
            <a:endParaRPr lang="en-US" sz="4000" b="0" i="0" u="none" strike="noStrike" cap="none" dirty="0" err="1">
              <a:solidFill>
                <a:srgbClr val="FFFFFF"/>
              </a:solidFill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639" name="Google Shape;639;p35"/>
          <p:cNvSpPr/>
          <p:nvPr/>
        </p:nvSpPr>
        <p:spPr>
          <a:xfrm>
            <a:off x="921254" y="7365010"/>
            <a:ext cx="1027117" cy="1026989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40" name="Google Shape;640;p35"/>
          <p:cNvSpPr txBox="1"/>
          <p:nvPr/>
        </p:nvSpPr>
        <p:spPr>
          <a:xfrm>
            <a:off x="1071672" y="7561005"/>
            <a:ext cx="726281" cy="63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en-US" sz="4000" b="0" i="0" u="none" strike="noStrike" cap="none">
                <a:solidFill>
                  <a:srgbClr val="007BF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/>
          </a:p>
        </p:txBody>
      </p:sp>
      <p:sp>
        <p:nvSpPr>
          <p:cNvPr id="641" name="Google Shape;641;p35"/>
          <p:cNvSpPr txBox="1"/>
          <p:nvPr/>
        </p:nvSpPr>
        <p:spPr>
          <a:xfrm>
            <a:off x="6663330" y="8742981"/>
            <a:ext cx="5227470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3600"/>
              <a:buFont typeface="Helvetica Neue"/>
            </a:pPr>
            <a:r>
              <a:rPr lang="ru-RU" sz="4000" b="0" i="0" dirty="0">
                <a:solidFill>
                  <a:srgbClr val="F8FAFF"/>
                </a:solidFill>
                <a:effectLst/>
                <a:latin typeface="Helvetica Neue"/>
              </a:rPr>
              <a:t>Выбор наилучшей модели</a:t>
            </a:r>
            <a:endParaRPr lang="en-US" sz="4000" b="0" i="0" u="none" strike="noStrike" cap="none" dirty="0" err="1">
              <a:solidFill>
                <a:srgbClr val="FFFFFF"/>
              </a:solidFill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642" name="Google Shape;642;p35"/>
          <p:cNvSpPr/>
          <p:nvPr/>
        </p:nvSpPr>
        <p:spPr>
          <a:xfrm>
            <a:off x="6663333" y="7365010"/>
            <a:ext cx="1027117" cy="1026989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43" name="Google Shape;643;p35"/>
          <p:cNvSpPr txBox="1"/>
          <p:nvPr/>
        </p:nvSpPr>
        <p:spPr>
          <a:xfrm>
            <a:off x="6813751" y="7561005"/>
            <a:ext cx="726281" cy="63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en-US" sz="4000" b="0" i="0" u="none" strike="noStrike" cap="none">
                <a:solidFill>
                  <a:srgbClr val="007BF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r>
            <a:endParaRPr/>
          </a:p>
        </p:txBody>
      </p:sp>
      <p:sp>
        <p:nvSpPr>
          <p:cNvPr id="644" name="Google Shape;644;p35"/>
          <p:cNvSpPr txBox="1"/>
          <p:nvPr/>
        </p:nvSpPr>
        <p:spPr>
          <a:xfrm>
            <a:off x="12428810" y="8742981"/>
            <a:ext cx="5302631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3600"/>
            </a:pPr>
            <a:r>
              <a:rPr lang="ru-RU" sz="4000" b="0" i="0" dirty="0">
                <a:solidFill>
                  <a:srgbClr val="F8FAFF"/>
                </a:solidFill>
                <a:effectLst/>
                <a:latin typeface="Helvetica Neue"/>
              </a:rPr>
              <a:t>Обучение и настройка модели</a:t>
            </a:r>
            <a:endParaRPr lang="en-US" sz="4000" b="0" i="0" u="none" strike="noStrike" cap="none" dirty="0" err="1">
              <a:solidFill>
                <a:srgbClr val="FFFFFF"/>
              </a:solidFill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645" name="Google Shape;645;p35"/>
          <p:cNvSpPr/>
          <p:nvPr/>
        </p:nvSpPr>
        <p:spPr>
          <a:xfrm>
            <a:off x="12428815" y="7365010"/>
            <a:ext cx="1027116" cy="1026989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46" name="Google Shape;646;p35"/>
          <p:cNvSpPr txBox="1"/>
          <p:nvPr/>
        </p:nvSpPr>
        <p:spPr>
          <a:xfrm>
            <a:off x="12579232" y="7561005"/>
            <a:ext cx="726281" cy="63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en-US" sz="4000" b="0" i="0" u="none" strike="noStrike" cap="none">
                <a:solidFill>
                  <a:srgbClr val="007BF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</a:t>
            </a:r>
            <a:endParaRPr/>
          </a:p>
        </p:txBody>
      </p:sp>
      <p:sp>
        <p:nvSpPr>
          <p:cNvPr id="647" name="Google Shape;647;p35"/>
          <p:cNvSpPr txBox="1"/>
          <p:nvPr/>
        </p:nvSpPr>
        <p:spPr>
          <a:xfrm>
            <a:off x="18269455" y="8742981"/>
            <a:ext cx="522746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3600"/>
            </a:pPr>
            <a:r>
              <a:rPr lang="ru-RU" sz="4000" b="0" i="0" dirty="0">
                <a:solidFill>
                  <a:srgbClr val="F8FAFF"/>
                </a:solidFill>
                <a:effectLst/>
                <a:latin typeface="Helvetica Neue"/>
              </a:rPr>
              <a:t>Конечный результат</a:t>
            </a:r>
            <a:endParaRPr lang="en-US" sz="4000" b="0" i="0" u="none" strike="noStrike" cap="none" dirty="0" err="1">
              <a:solidFill>
                <a:srgbClr val="FFFFFF"/>
              </a:solidFill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648" name="Google Shape;648;p35"/>
          <p:cNvSpPr/>
          <p:nvPr/>
        </p:nvSpPr>
        <p:spPr>
          <a:xfrm>
            <a:off x="18269458" y="7365010"/>
            <a:ext cx="1027117" cy="1026989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49" name="Google Shape;649;p35"/>
          <p:cNvSpPr txBox="1"/>
          <p:nvPr/>
        </p:nvSpPr>
        <p:spPr>
          <a:xfrm>
            <a:off x="18419877" y="7561005"/>
            <a:ext cx="726281" cy="63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en-US" sz="4000" b="0" i="0" u="none" strike="noStrike" cap="none">
                <a:solidFill>
                  <a:srgbClr val="007BF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r>
            <a:endParaRPr/>
          </a:p>
        </p:txBody>
      </p:sp>
      <p:pic>
        <p:nvPicPr>
          <p:cNvPr id="651" name="Google Shape;651;p35" descr="sml_logo_whit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278145" y="12400191"/>
            <a:ext cx="3195247" cy="43061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1117;p60">
            <a:extLst>
              <a:ext uri="{FF2B5EF4-FFF2-40B4-BE49-F238E27FC236}">
                <a16:creationId xmlns:a16="http://schemas.microsoft.com/office/drawing/2014/main" id="{F878D610-BBA1-720E-E419-87EDA4D56D5B}"/>
              </a:ext>
            </a:extLst>
          </p:cNvPr>
          <p:cNvSpPr/>
          <p:nvPr/>
        </p:nvSpPr>
        <p:spPr>
          <a:xfrm>
            <a:off x="-1962150" y="553630"/>
            <a:ext cx="14192250" cy="1321878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>
              <a:lnSpc>
                <a:spcPct val="110000"/>
              </a:lnSpc>
              <a:buClr>
                <a:srgbClr val="2C2C2C"/>
              </a:buClr>
              <a:buSzPts val="3000"/>
            </a:pPr>
            <a:r>
              <a:rPr lang="en-US" sz="5400" dirty="0" smtClean="0"/>
              <a:t>	Этапы </a:t>
            </a:r>
            <a:r>
              <a:rPr lang="en-US" sz="5400" dirty="0"/>
              <a:t>работы над проектом</a:t>
            </a:r>
            <a:endParaRPr sz="5400" b="0" i="0" u="none" strike="noStrike" cap="none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9647162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Блок-схема: альтернативный процесс 3">
            <a:extLst>
              <a:ext uri="{FF2B5EF4-FFF2-40B4-BE49-F238E27FC236}">
                <a16:creationId xmlns:a16="http://schemas.microsoft.com/office/drawing/2014/main" id="{6B53BBCD-E5C5-175A-8D5A-FC9DD4816C7D}"/>
              </a:ext>
            </a:extLst>
          </p:cNvPr>
          <p:cNvSpPr/>
          <p:nvPr/>
        </p:nvSpPr>
        <p:spPr>
          <a:xfrm>
            <a:off x="-1104900" y="-933450"/>
            <a:ext cx="26917650" cy="15411450"/>
          </a:xfrm>
          <a:prstGeom prst="flowChartAlternateProcess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Google Shape;1186;p61">
            <a:extLst>
              <a:ext uri="{FF2B5EF4-FFF2-40B4-BE49-F238E27FC236}">
                <a16:creationId xmlns:a16="http://schemas.microsoft.com/office/drawing/2014/main" id="{B4C9C5EE-7491-5FF0-54D9-9AEBAC7A21B1}"/>
              </a:ext>
            </a:extLst>
          </p:cNvPr>
          <p:cNvSpPr/>
          <p:nvPr/>
        </p:nvSpPr>
        <p:spPr>
          <a:xfrm>
            <a:off x="1149210" y="2377721"/>
            <a:ext cx="10973807" cy="9228925"/>
          </a:xfrm>
          <a:prstGeom prst="roundRect">
            <a:avLst>
              <a:gd name="adj" fmla="val 3184"/>
            </a:avLst>
          </a:prstGeom>
          <a:solidFill>
            <a:srgbClr val="007BFC"/>
          </a:solidFill>
          <a:ln>
            <a:noFill/>
          </a:ln>
          <a:effectLst>
            <a:outerShdw blurRad="406400" rotWithShape="0">
              <a:srgbClr val="0D0D0D">
                <a:alpha val="20784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ru-RU" sz="3000" dirty="0">
              <a:solidFill>
                <a:schemeClr val="accent6"/>
              </a:solidFill>
            </a:endParaRPr>
          </a:p>
        </p:txBody>
      </p:sp>
      <p:sp>
        <p:nvSpPr>
          <p:cNvPr id="6" name="Google Shape;1185;p61">
            <a:extLst>
              <a:ext uri="{FF2B5EF4-FFF2-40B4-BE49-F238E27FC236}">
                <a16:creationId xmlns:a16="http://schemas.microsoft.com/office/drawing/2014/main" id="{5548E92B-5C36-6BA9-5E56-D1437382AA99}"/>
              </a:ext>
            </a:extLst>
          </p:cNvPr>
          <p:cNvSpPr/>
          <p:nvPr/>
        </p:nvSpPr>
        <p:spPr>
          <a:xfrm>
            <a:off x="12413605" y="2375379"/>
            <a:ext cx="11069997" cy="9228924"/>
          </a:xfrm>
          <a:prstGeom prst="roundRect">
            <a:avLst>
              <a:gd name="adj" fmla="val 2126"/>
            </a:avLst>
          </a:prstGeom>
          <a:solidFill>
            <a:srgbClr val="FFFFFF"/>
          </a:solidFill>
          <a:ln>
            <a:noFill/>
          </a:ln>
          <a:effectLst>
            <a:outerShdw blurRad="406400" rotWithShape="0">
              <a:srgbClr val="0D0D0D">
                <a:alpha val="20784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85FE"/>
              </a:buClr>
              <a:buSzPts val="3000"/>
              <a:buFont typeface="Calibri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3CED00-1C01-B3F7-C5AE-961859FB31D5}"/>
              </a:ext>
            </a:extLst>
          </p:cNvPr>
          <p:cNvSpPr txBox="1"/>
          <p:nvPr/>
        </p:nvSpPr>
        <p:spPr>
          <a:xfrm>
            <a:off x="2211229" y="3555223"/>
            <a:ext cx="8849767" cy="57451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ru-RU" sz="4800" b="0" i="0" dirty="0">
                <a:solidFill>
                  <a:srgbClr val="F8FAFF"/>
                </a:solidFill>
                <a:effectLst/>
                <a:latin typeface="Helvetica Neue"/>
              </a:rPr>
              <a:t>В процессе работы было принято решение начать с обработки данных, после чего мы перешли к поиску оптимальной модели.</a:t>
            </a:r>
            <a:endParaRPr lang="ru-RU" sz="4800" dirty="0">
              <a:solidFill>
                <a:schemeClr val="tx1"/>
              </a:solidFill>
              <a:latin typeface="Helvetica Neue"/>
            </a:endParaRPr>
          </a:p>
        </p:txBody>
      </p:sp>
      <p:pic>
        <p:nvPicPr>
          <p:cNvPr id="9" name="Рисунок 9">
            <a:extLst>
              <a:ext uri="{FF2B5EF4-FFF2-40B4-BE49-F238E27FC236}">
                <a16:creationId xmlns:a16="http://schemas.microsoft.com/office/drawing/2014/main" id="{948ED410-D31B-8AB2-D925-043D9367C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48956" y="2838450"/>
            <a:ext cx="11034646" cy="844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0215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186;p61">
            <a:extLst>
              <a:ext uri="{FF2B5EF4-FFF2-40B4-BE49-F238E27FC236}">
                <a16:creationId xmlns:a16="http://schemas.microsoft.com/office/drawing/2014/main" id="{A929567B-96DF-9506-72D6-9F589B25E168}"/>
              </a:ext>
            </a:extLst>
          </p:cNvPr>
          <p:cNvSpPr/>
          <p:nvPr/>
        </p:nvSpPr>
        <p:spPr>
          <a:xfrm>
            <a:off x="7233752" y="3524592"/>
            <a:ext cx="9430722" cy="5768698"/>
          </a:xfrm>
          <a:prstGeom prst="roundRect">
            <a:avLst>
              <a:gd name="adj" fmla="val 31248"/>
            </a:avLst>
          </a:prstGeom>
          <a:solidFill>
            <a:srgbClr val="007BFC"/>
          </a:solidFill>
          <a:ln>
            <a:noFill/>
          </a:ln>
          <a:effectLst>
            <a:outerShdw blurRad="406400" rotWithShape="0">
              <a:srgbClr val="0D0D0D">
                <a:alpha val="20784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9600" dirty="0">
                <a:solidFill>
                  <a:schemeClr val="tx1"/>
                </a:solidFill>
                <a:latin typeface="Helvetica Neue"/>
                <a:cs typeface="Times New Roman" panose="02020603050405020304" pitchFamily="18" charset="0"/>
              </a:rPr>
              <a:t>Модели</a:t>
            </a:r>
            <a:endParaRPr lang="ru-RU" sz="9600" dirty="0">
              <a:solidFill>
                <a:schemeClr val="tx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1076452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C32EE-078A-3390-B1F2-56A697D3E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E3DCDE-F7EC-33B6-30EB-CC57C03172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342" y="2434818"/>
            <a:ext cx="12122283" cy="9596076"/>
          </a:xfrm>
          <a:prstGeom prst="rect">
            <a:avLst/>
          </a:prstGeom>
        </p:spPr>
      </p:pic>
      <p:sp>
        <p:nvSpPr>
          <p:cNvPr id="6" name="Google Shape;1186;p61">
            <a:extLst>
              <a:ext uri="{FF2B5EF4-FFF2-40B4-BE49-F238E27FC236}">
                <a16:creationId xmlns:a16="http://schemas.microsoft.com/office/drawing/2014/main" id="{E5F4F472-D644-C1DC-D03A-224B44C4F8E1}"/>
              </a:ext>
            </a:extLst>
          </p:cNvPr>
          <p:cNvSpPr/>
          <p:nvPr/>
        </p:nvSpPr>
        <p:spPr>
          <a:xfrm>
            <a:off x="922339" y="479832"/>
            <a:ext cx="3966902" cy="1954986"/>
          </a:xfrm>
          <a:prstGeom prst="roundRect">
            <a:avLst>
              <a:gd name="adj" fmla="val 31248"/>
            </a:avLst>
          </a:prstGeom>
          <a:solidFill>
            <a:srgbClr val="007BFC"/>
          </a:solidFill>
          <a:ln>
            <a:noFill/>
          </a:ln>
          <a:effectLst>
            <a:outerShdw blurRad="406400" rotWithShape="0">
              <a:srgbClr val="0D0D0D">
                <a:alpha val="20784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6000" dirty="0" smtClean="0">
                <a:solidFill>
                  <a:schemeClr val="tx1"/>
                </a:solidFill>
                <a:latin typeface="Helvetica Neue"/>
                <a:cs typeface="Times New Roman" panose="02020603050405020304" pitchFamily="18" charset="0"/>
              </a:rPr>
              <a:t> </a:t>
            </a:r>
            <a:r>
              <a:rPr lang="en-US" sz="6000" dirty="0" smtClean="0">
                <a:solidFill>
                  <a:schemeClr val="tx1"/>
                </a:solidFill>
                <a:latin typeface="Helvetica Neue"/>
                <a:cs typeface="Times New Roman" panose="02020603050405020304" pitchFamily="18" charset="0"/>
              </a:rPr>
              <a:t>XGBoost</a:t>
            </a:r>
            <a:endParaRPr lang="ru-RU" sz="6000" dirty="0">
              <a:solidFill>
                <a:schemeClr val="tx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753636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in_4c_parent">
  <a:themeElements>
    <a:clrScheme name="SMLT_COLOURS">
      <a:dk1>
        <a:srgbClr val="FEFFFE"/>
      </a:dk1>
      <a:lt1>
        <a:srgbClr val="007FFF"/>
      </a:lt1>
      <a:dk2>
        <a:srgbClr val="007F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D0CD2EF2-F081-534F-8DE3-C9E18D8807E4}" vid="{DC9C18EE-4480-0C46-B022-FA942297076F}"/>
    </a:ext>
  </a:ext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1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EF1F5054-A39D-47D4-9617-E4C48DBE9A5E}">
  <we:reference id="wa200005107" version="1.1.0.0" store="ru-RU" storeType="OMEX"/>
  <we:alternateReferences>
    <we:reference id="wa200005107" version="1.1.0.0" store="wa20000510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2157DB9D-DB13-4D6C-9D14-DB85611C174F}">
  <we:reference id="wa200005566" version="3.0.0.2" store="ru-RU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664</TotalTime>
  <Words>199</Words>
  <Application>Microsoft Office PowerPoint</Application>
  <PresentationFormat>Произвольный</PresentationFormat>
  <Paragraphs>58</Paragraphs>
  <Slides>12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Arial</vt:lpstr>
      <vt:lpstr>Calibri</vt:lpstr>
      <vt:lpstr>CoFo Sans</vt:lpstr>
      <vt:lpstr>CoFo Sans Medium</vt:lpstr>
      <vt:lpstr>Helvetica Neue</vt:lpstr>
      <vt:lpstr>Times New Roman</vt:lpstr>
      <vt:lpstr>main_4c_parent</vt:lpstr>
      <vt:lpstr>Тема1</vt:lpstr>
      <vt:lpstr>Презентация PowerPoint</vt:lpstr>
      <vt:lpstr>Над проектом работали </vt:lpstr>
      <vt:lpstr>Презентация PowerPoint</vt:lpstr>
      <vt:lpstr>Постановка задачи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Новый шаблон презентации ver 1.0</dc:title>
  <dc:creator>Вячеслав гайдуков</dc:creator>
  <cp:lastModifiedBy>Владимир Шитов</cp:lastModifiedBy>
  <cp:revision>839</cp:revision>
  <dcterms:created xsi:type="dcterms:W3CDTF">2023-02-14T09:11:00Z</dcterms:created>
  <dcterms:modified xsi:type="dcterms:W3CDTF">2024-12-18T07:12:45Z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065CC2F3F86347979F277120F6FC704A</vt:lpwstr>
  </property>
  <property fmtid="{D5CDD505-2E9C-101B-9397-08002B2CF9AE}" pid="3" name="KSOProductBuildVer">
    <vt:lpwstr>1049-11.2.0.11440</vt:lpwstr>
  </property>
</Properties>
</file>